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3"/>
  </p:notesMasterIdLst>
  <p:handoutMasterIdLst>
    <p:handoutMasterId r:id="rId34"/>
  </p:handoutMasterIdLst>
  <p:sldIdLst>
    <p:sldId id="722" r:id="rId5"/>
    <p:sldId id="678" r:id="rId6"/>
    <p:sldId id="740" r:id="rId7"/>
    <p:sldId id="737" r:id="rId8"/>
    <p:sldId id="738" r:id="rId9"/>
    <p:sldId id="741" r:id="rId10"/>
    <p:sldId id="742" r:id="rId11"/>
    <p:sldId id="807" r:id="rId12"/>
    <p:sldId id="744" r:id="rId13"/>
    <p:sldId id="749" r:id="rId14"/>
    <p:sldId id="751" r:id="rId15"/>
    <p:sldId id="743" r:id="rId16"/>
    <p:sldId id="753" r:id="rId17"/>
    <p:sldId id="758" r:id="rId18"/>
    <p:sldId id="759" r:id="rId19"/>
    <p:sldId id="760" r:id="rId20"/>
    <p:sldId id="763" r:id="rId21"/>
    <p:sldId id="765" r:id="rId22"/>
    <p:sldId id="771" r:id="rId23"/>
    <p:sldId id="774" r:id="rId24"/>
    <p:sldId id="776" r:id="rId25"/>
    <p:sldId id="782" r:id="rId26"/>
    <p:sldId id="786" r:id="rId27"/>
    <p:sldId id="788" r:id="rId28"/>
    <p:sldId id="808" r:id="rId29"/>
    <p:sldId id="800" r:id="rId30"/>
    <p:sldId id="801" r:id="rId31"/>
    <p:sldId id="677" r:id="rId32"/>
  </p:sldIdLst>
  <p:sldSz cx="7559675" cy="10691813"/>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F84DAB3-987A-47C5-99E2-1EBC73D43245}">
          <p14:sldIdLst>
            <p14:sldId id="722"/>
            <p14:sldId id="678"/>
            <p14:sldId id="740"/>
          </p14:sldIdLst>
        </p14:section>
        <p14:section name="section 1" id="{D995BDF7-E4C7-4D40-A2BE-B31CA761FC28}">
          <p14:sldIdLst>
            <p14:sldId id="737"/>
            <p14:sldId id="738"/>
            <p14:sldId id="741"/>
            <p14:sldId id="742"/>
            <p14:sldId id="807"/>
            <p14:sldId id="744"/>
          </p14:sldIdLst>
        </p14:section>
        <p14:section name="unit 2" id="{EA43AB29-8DEC-4AD9-A14B-99295DCB47AB}">
          <p14:sldIdLst>
            <p14:sldId id="749"/>
            <p14:sldId id="751"/>
            <p14:sldId id="743"/>
            <p14:sldId id="753"/>
          </p14:sldIdLst>
        </p14:section>
        <p14:section name="section 3" id="{DB8AB277-59CB-4B1A-B5C5-3F00C0031515}">
          <p14:sldIdLst>
            <p14:sldId id="758"/>
            <p14:sldId id="759"/>
            <p14:sldId id="760"/>
            <p14:sldId id="763"/>
            <p14:sldId id="765"/>
          </p14:sldIdLst>
        </p14:section>
        <p14:section name="section 4" id="{711A9210-8553-490F-96B2-61D33055800D}">
          <p14:sldIdLst>
            <p14:sldId id="771"/>
            <p14:sldId id="774"/>
            <p14:sldId id="776"/>
          </p14:sldIdLst>
        </p14:section>
        <p14:section name="section 5" id="{C477688C-D6AD-4532-B150-3D1E0BCD3CFB}">
          <p14:sldIdLst>
            <p14:sldId id="782"/>
            <p14:sldId id="786"/>
            <p14:sldId id="788"/>
          </p14:sldIdLst>
        </p14:section>
        <p14:section name="section 6" id="{5C34EA98-E03E-4361-95B0-F41057CC3727}">
          <p14:sldIdLst>
            <p14:sldId id="808"/>
            <p14:sldId id="800"/>
            <p14:sldId id="801"/>
            <p14:sldId id="67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jana Grubišin" initials="BG" lastIdx="1" clrIdx="0">
    <p:extLst>
      <p:ext uri="{19B8F6BF-5375-455C-9EA6-DF929625EA0E}">
        <p15:presenceInfo xmlns:p15="http://schemas.microsoft.com/office/powerpoint/2012/main" userId="Bojana Grubiš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BB47"/>
    <a:srgbClr val="127268"/>
    <a:srgbClr val="209270"/>
    <a:srgbClr val="8ECB81"/>
    <a:srgbClr val="2CA48D"/>
    <a:srgbClr val="608847"/>
    <a:srgbClr val="22417A"/>
    <a:srgbClr val="9854A1"/>
    <a:srgbClr val="55BCCB"/>
    <a:srgbClr val="F26F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C28C5C-A220-C275-C1F3-B460242DD8E0}" v="31" dt="2025-12-03T12:31:50.7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157" autoAdjust="0"/>
    <p:restoredTop sz="93884"/>
  </p:normalViewPr>
  <p:slideViewPr>
    <p:cSldViewPr snapToGrid="0" snapToObjects="1">
      <p:cViewPr>
        <p:scale>
          <a:sx n="100" d="100"/>
          <a:sy n="100" d="100"/>
        </p:scale>
        <p:origin x="1051" y="-2102"/>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jana Grubišin" userId="S::bgrubisin@vus.hr::8e4c0d2f-ef93-41fe-8458-bab45d1e033a" providerId="AD" clId="Web-{E9C28C5C-A220-C275-C1F3-B460242DD8E0}"/>
    <pc:docChg chg="addSld modSld">
      <pc:chgData name="Bojana Grubišin" userId="S::bgrubisin@vus.hr::8e4c0d2f-ef93-41fe-8458-bab45d1e033a" providerId="AD" clId="Web-{E9C28C5C-A220-C275-C1F3-B460242DD8E0}" dt="2025-12-03T12:31:50.762" v="30" actId="20577"/>
      <pc:docMkLst>
        <pc:docMk/>
      </pc:docMkLst>
      <pc:sldChg chg="delSp">
        <pc:chgData name="Bojana Grubišin" userId="S::bgrubisin@vus.hr::8e4c0d2f-ef93-41fe-8458-bab45d1e033a" providerId="AD" clId="Web-{E9C28C5C-A220-C275-C1F3-B460242DD8E0}" dt="2025-12-03T12:30:14.444" v="2"/>
        <pc:sldMkLst>
          <pc:docMk/>
          <pc:sldMk cId="140909713" sldId="737"/>
        </pc:sldMkLst>
        <pc:spChg chg="del">
          <ac:chgData name="Bojana Grubišin" userId="S::bgrubisin@vus.hr::8e4c0d2f-ef93-41fe-8458-bab45d1e033a" providerId="AD" clId="Web-{E9C28C5C-A220-C275-C1F3-B460242DD8E0}" dt="2025-12-03T12:30:14.444" v="1"/>
          <ac:spMkLst>
            <pc:docMk/>
            <pc:sldMk cId="140909713" sldId="737"/>
            <ac:spMk id="14" creationId="{38A0F168-EA05-5B26-6569-21FDD178C9BB}"/>
          </ac:spMkLst>
        </pc:spChg>
        <pc:picChg chg="del">
          <ac:chgData name="Bojana Grubišin" userId="S::bgrubisin@vus.hr::8e4c0d2f-ef93-41fe-8458-bab45d1e033a" providerId="AD" clId="Web-{E9C28C5C-A220-C275-C1F3-B460242DD8E0}" dt="2025-12-03T12:30:14.444" v="2"/>
          <ac:picMkLst>
            <pc:docMk/>
            <pc:sldMk cId="140909713" sldId="737"/>
            <ac:picMk id="13" creationId="{9318D4F4-F558-4CE1-8BAD-61866335EB02}"/>
          </ac:picMkLst>
        </pc:picChg>
      </pc:sldChg>
      <pc:sldChg chg="addSp modSp new">
        <pc:chgData name="Bojana Grubišin" userId="S::bgrubisin@vus.hr::8e4c0d2f-ef93-41fe-8458-bab45d1e033a" providerId="AD" clId="Web-{E9C28C5C-A220-C275-C1F3-B460242DD8E0}" dt="2025-12-03T12:30:41.695" v="8" actId="1076"/>
        <pc:sldMkLst>
          <pc:docMk/>
          <pc:sldMk cId="1846583262" sldId="738"/>
        </pc:sldMkLst>
        <pc:spChg chg="add mod">
          <ac:chgData name="Bojana Grubišin" userId="S::bgrubisin@vus.hr::8e4c0d2f-ef93-41fe-8458-bab45d1e033a" providerId="AD" clId="Web-{E9C28C5C-A220-C275-C1F3-B460242DD8E0}" dt="2025-12-03T12:30:41.695" v="8" actId="1076"/>
          <ac:spMkLst>
            <pc:docMk/>
            <pc:sldMk cId="1846583262" sldId="738"/>
            <ac:spMk id="7" creationId="{38A0F168-EA05-5B26-6569-21FDD178C9BB}"/>
          </ac:spMkLst>
        </pc:spChg>
        <pc:picChg chg="add mod">
          <ac:chgData name="Bojana Grubišin" userId="S::bgrubisin@vus.hr::8e4c0d2f-ef93-41fe-8458-bab45d1e033a" providerId="AD" clId="Web-{E9C28C5C-A220-C275-C1F3-B460242DD8E0}" dt="2025-12-03T12:30:24.101" v="5" actId="14100"/>
          <ac:picMkLst>
            <pc:docMk/>
            <pc:sldMk cId="1846583262" sldId="738"/>
            <ac:picMk id="6" creationId="{9318D4F4-F558-4CE1-8BAD-61866335EB02}"/>
          </ac:picMkLst>
        </pc:picChg>
      </pc:sldChg>
      <pc:sldChg chg="addSp modSp new">
        <pc:chgData name="Bojana Grubišin" userId="S::bgrubisin@vus.hr::8e4c0d2f-ef93-41fe-8458-bab45d1e033a" providerId="AD" clId="Web-{E9C28C5C-A220-C275-C1F3-B460242DD8E0}" dt="2025-12-03T12:31:50.762" v="30" actId="20577"/>
        <pc:sldMkLst>
          <pc:docMk/>
          <pc:sldMk cId="3218748948" sldId="739"/>
        </pc:sldMkLst>
        <pc:spChg chg="add mod">
          <ac:chgData name="Bojana Grubišin" userId="S::bgrubisin@vus.hr::8e4c0d2f-ef93-41fe-8458-bab45d1e033a" providerId="AD" clId="Web-{E9C28C5C-A220-C275-C1F3-B460242DD8E0}" dt="2025-12-03T12:31:50.762" v="30" actId="20577"/>
          <ac:spMkLst>
            <pc:docMk/>
            <pc:sldMk cId="3218748948" sldId="739"/>
            <ac:spMk id="8" creationId="{C8D5DF6F-B905-8997-607C-1ED406722B33}"/>
          </ac:spMkLst>
        </pc:spChg>
        <pc:picChg chg="add mod">
          <ac:chgData name="Bojana Grubišin" userId="S::bgrubisin@vus.hr::8e4c0d2f-ef93-41fe-8458-bab45d1e033a" providerId="AD" clId="Web-{E9C28C5C-A220-C275-C1F3-B460242DD8E0}" dt="2025-12-03T12:31:28.667" v="15" actId="1076"/>
          <ac:picMkLst>
            <pc:docMk/>
            <pc:sldMk cId="3218748948" sldId="739"/>
            <ac:picMk id="6" creationId="{D5B3CD01-4494-FD1F-3F91-AAB0A98ED7D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2/11/2026</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2/11/2026</a:t>
            </a:fld>
            <a:endParaRPr lang="en-US"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Trainer note: Use this slide to set expectations and pacing for Units 1–6 (60–90 minutes).</a:t>
            </a:r>
          </a:p>
        </p:txBody>
      </p:sp>
      <p:sp>
        <p:nvSpPr>
          <p:cNvPr id="4" name="Slide Number Placeholder 3"/>
          <p:cNvSpPr>
            <a:spLocks noGrp="1"/>
          </p:cNvSpPr>
          <p:nvPr>
            <p:ph type="sldNum" sz="quarter" idx="5"/>
          </p:nvPr>
        </p:nvSpPr>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Model answers (from Word):</a:t>
            </a:r>
          </a:p>
          <a:p>
            <a:r>
              <a:t>• Weather forecasting app: plan irrigation/harvest timing.</a:t>
            </a:r>
          </a:p>
          <a:p>
            <a:r>
              <a:t>• Digital record‑keeping app/spreadsheet: track inputs/outputs and yields.</a:t>
            </a:r>
          </a:p>
          <a:p>
            <a:r>
              <a:t>• Social media/marketplace platform: connect with buyers.</a:t>
            </a:r>
          </a:p>
        </p:txBody>
      </p:sp>
      <p:sp>
        <p:nvSpPr>
          <p:cNvPr id="4" name="Slide Number Placeholder 3"/>
          <p:cNvSpPr>
            <a:spLocks noGrp="1"/>
          </p:cNvSpPr>
          <p:nvPr>
            <p:ph type="sldNum" sz="quarter" idx="5"/>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Answer: B</a:t>
            </a:r>
          </a:p>
        </p:txBody>
      </p:sp>
      <p:sp>
        <p:nvSpPr>
          <p:cNvPr id="4" name="Slide Number Placeholder 3"/>
          <p:cNvSpPr>
            <a:spLocks noGrp="1"/>
          </p:cNvSpPr>
          <p:nvPr>
            <p:ph type="sldNum" sz="quarter" idx="5"/>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Introduce remote sensing and NDVI as practical tools for monitoring vegetation and spotting stress early.</a:t>
            </a:r>
          </a:p>
        </p:txBody>
      </p:sp>
      <p:sp>
        <p:nvSpPr>
          <p:cNvPr id="4" name="Slide Number Placeholder 3"/>
          <p:cNvSpPr>
            <a:spLocks noGrp="1"/>
          </p:cNvSpPr>
          <p:nvPr>
            <p:ph type="sldNum" sz="quarter" idx="5"/>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Define remote sensing and link to monitoring without physical presence.</a:t>
            </a:r>
          </a:p>
        </p:txBody>
      </p:sp>
      <p:sp>
        <p:nvSpPr>
          <p:cNvPr id="4" name="Slide Number Placeholder 3"/>
          <p:cNvSpPr>
            <a:spLocks noGrp="1"/>
          </p:cNvSpPr>
          <p:nvPr>
            <p:ph type="sldNum" sz="quarter" idx="5"/>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Explain RED vs NIR reflectance and what healthy vegetation looks like.</a:t>
            </a:r>
          </a:p>
        </p:txBody>
      </p:sp>
      <p:sp>
        <p:nvSpPr>
          <p:cNvPr id="4" name="Slide Number Placeholder 3"/>
          <p:cNvSpPr>
            <a:spLocks noGrp="1"/>
          </p:cNvSpPr>
          <p:nvPr>
            <p:ph type="sldNum" sz="quarter" idx="5"/>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Use any NDVI image/map available. Prompt learners to hypothesise causes and decide what to check on-site.</a:t>
            </a:r>
          </a:p>
        </p:txBody>
      </p:sp>
      <p:sp>
        <p:nvSpPr>
          <p:cNvPr id="4" name="Slide Number Placeholder 3"/>
          <p:cNvSpPr>
            <a:spLocks noGrp="1"/>
          </p:cNvSpPr>
          <p:nvPr>
            <p:ph type="sldNum" sz="quarter" idx="5"/>
          </p:nvPr>
        </p:nvSpPr>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Answer: B</a:t>
            </a:r>
          </a:p>
        </p:txBody>
      </p:sp>
      <p:sp>
        <p:nvSpPr>
          <p:cNvPr id="4" name="Slide Number Placeholder 3"/>
          <p:cNvSpPr>
            <a:spLocks noGrp="1"/>
          </p:cNvSpPr>
          <p:nvPr>
            <p:ph type="sldNum" sz="quarter" idx="5"/>
          </p:nvPr>
        </p:nvSpPr>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Introduce IoT on farms and connect sensor data to irrigation decisions.</a:t>
            </a:r>
          </a:p>
        </p:txBody>
      </p:sp>
      <p:sp>
        <p:nvSpPr>
          <p:cNvPr id="4" name="Slide Number Placeholder 3"/>
          <p:cNvSpPr>
            <a:spLocks noGrp="1"/>
          </p:cNvSpPr>
          <p:nvPr>
            <p:ph type="sldNum" sz="quarter" idx="5"/>
          </p:nvPr>
        </p:nvSpPr>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Model plan (from Word):</a:t>
            </a:r>
          </a:p>
          <a:p>
            <a:r>
              <a:t>• Field A (28%) is below threshold → irrigate soon.</a:t>
            </a:r>
          </a:p>
          <a:p>
            <a:r>
              <a:t>• Field B (45%) is above threshold → no irrigation now.</a:t>
            </a:r>
          </a:p>
          <a:p>
            <a:r>
              <a:t>Adjust for upcoming weather, crop type and soil conditions.</a:t>
            </a:r>
          </a:p>
        </p:txBody>
      </p:sp>
      <p:sp>
        <p:nvSpPr>
          <p:cNvPr id="4" name="Slide Number Placeholder 3"/>
          <p:cNvSpPr>
            <a:spLocks noGrp="1"/>
          </p:cNvSpPr>
          <p:nvPr>
            <p:ph type="sldNum" sz="quarter" idx="5"/>
          </p:nvPr>
        </p:nvSpPr>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Answer: A</a:t>
            </a:r>
          </a:p>
        </p:txBody>
      </p:sp>
      <p:sp>
        <p:nvSpPr>
          <p:cNvPr id="4" name="Slide Number Placeholder 3"/>
          <p:cNvSpPr>
            <a:spLocks noGrp="1"/>
          </p:cNvSpPr>
          <p:nvPr>
            <p:ph type="sldNum" sz="quarter" idx="5"/>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Introduce smart farming and the idea that accessible digital tools can support smallholders. Keep focus on practical use.</a:t>
            </a:r>
          </a:p>
        </p:txBody>
      </p:sp>
      <p:sp>
        <p:nvSpPr>
          <p:cNvPr id="4" name="Slide Number Placeholder 3"/>
          <p:cNvSpPr>
            <a:spLocks noGrp="1"/>
          </p:cNvSpPr>
          <p:nvPr>
            <p:ph type="sldNum" sz="quarter" idx="5"/>
          </p:nvPr>
        </p:nvSpPr>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Position AI as decision support based on existing farm data, not a replacement for farmer expertise.</a:t>
            </a:r>
          </a:p>
        </p:txBody>
      </p:sp>
      <p:sp>
        <p:nvSpPr>
          <p:cNvPr id="4" name="Slide Number Placeholder 3"/>
          <p:cNvSpPr>
            <a:spLocks noGrp="1"/>
          </p:cNvSpPr>
          <p:nvPr>
            <p:ph type="sldNum" sz="quarter" idx="5"/>
          </p:nvPr>
        </p:nvSpPr>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Model plan (from Word):</a:t>
            </a:r>
          </a:p>
          <a:p>
            <a:r>
              <a:t>Day 1 (Feb 10): irrigate + apply fertiliser (dry conditions).</a:t>
            </a:r>
          </a:p>
          <a:p>
            <a:r>
              <a:t>Day 2 (Feb 11): delay fertiliser; light irrigation if needed.</a:t>
            </a:r>
          </a:p>
          <a:p>
            <a:r>
              <a:t>Day 3 (Feb 12): avoid fertiliser; reduce irrigation (high rain).</a:t>
            </a:r>
          </a:p>
          <a:p>
            <a:r>
              <a:t>Day 4 (Feb 13): monitor soil moisture; fertilise only if soil is not saturated.</a:t>
            </a:r>
          </a:p>
          <a:p>
            <a:r>
              <a:t>Day 5 (Feb 14): return to normal schedule if soil has drained.</a:t>
            </a:r>
          </a:p>
        </p:txBody>
      </p:sp>
      <p:sp>
        <p:nvSpPr>
          <p:cNvPr id="4" name="Slide Number Placeholder 3"/>
          <p:cNvSpPr>
            <a:spLocks noGrp="1"/>
          </p:cNvSpPr>
          <p:nvPr>
            <p:ph type="sldNum" sz="quarter" idx="5"/>
          </p:nvPr>
        </p:nvSpPr>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Answer: A</a:t>
            </a:r>
          </a:p>
        </p:txBody>
      </p:sp>
      <p:sp>
        <p:nvSpPr>
          <p:cNvPr id="4" name="Slide Number Placeholder 3"/>
          <p:cNvSpPr>
            <a:spLocks noGrp="1"/>
          </p:cNvSpPr>
          <p:nvPr>
            <p:ph type="sldNum" sz="quarter" idx="5"/>
          </p:nvPr>
        </p:nvSpPr>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B7C29-12D7-A057-59F7-40EF35A978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D81B62-EEC9-F299-01A1-CC052D33B326}"/>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8141292A-A63E-B2DE-0420-3820FD5DCE6C}"/>
              </a:ext>
            </a:extLst>
          </p:cNvPr>
          <p:cNvSpPr>
            <a:spLocks noGrp="1"/>
          </p:cNvSpPr>
          <p:nvPr>
            <p:ph type="body" sz="quarter" idx="3"/>
          </p:nvPr>
        </p:nvSpPr>
        <p:spPr/>
        <p:txBody>
          <a:bodyPr/>
          <a:lstStyle/>
          <a:p>
            <a:r>
              <a:t>Introduce remote sensing and NDVI as practical tools for monitoring vegetation and spotting stress early.</a:t>
            </a:r>
          </a:p>
        </p:txBody>
      </p:sp>
      <p:sp>
        <p:nvSpPr>
          <p:cNvPr id="4" name="Slide Number Placeholder 3">
            <a:extLst>
              <a:ext uri="{FF2B5EF4-FFF2-40B4-BE49-F238E27FC236}">
                <a16:creationId xmlns:a16="http://schemas.microsoft.com/office/drawing/2014/main" id="{5F5EF698-FE2B-C9FF-22ED-4027D5EB5B94}"/>
              </a:ext>
            </a:extLst>
          </p:cNvPr>
          <p:cNvSpPr>
            <a:spLocks noGrp="1"/>
          </p:cNvSpPr>
          <p:nvPr>
            <p:ph type="sldNum" sz="quarter" idx="5"/>
          </p:nvPr>
        </p:nvSpPr>
        <p:spPr/>
      </p:sp>
    </p:spTree>
    <p:extLst>
      <p:ext uri="{BB962C8B-B14F-4D97-AF65-F5344CB8AC3E}">
        <p14:creationId xmlns:p14="http://schemas.microsoft.com/office/powerpoint/2010/main" val="1162727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Example response (from Word): Digital tools help optimise water and fertiliser use by applying inputs only when needed, reducing waste and emissions. They improve monitoring and planning, support early detection of stress, and make farm operations more efficient and sustainable.</a:t>
            </a:r>
          </a:p>
        </p:txBody>
      </p:sp>
      <p:sp>
        <p:nvSpPr>
          <p:cNvPr id="4" name="Slide Number Placeholder 3"/>
          <p:cNvSpPr>
            <a:spLocks noGrp="1"/>
          </p:cNvSpPr>
          <p:nvPr>
            <p:ph type="sldNum" sz="quarter" idx="5"/>
          </p:nvPr>
        </p:nvSpPr>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Correct answer: B</a:t>
            </a:r>
          </a:p>
          <a:p>
            <a:r>
              <a:t>Explanation: GDPR sets rules for processing personal data in the EU and protects individuals’ privacy.</a:t>
            </a:r>
          </a:p>
        </p:txBody>
      </p:sp>
      <p:sp>
        <p:nvSpPr>
          <p:cNvPr id="4" name="Slide Number Placeholder 3"/>
          <p:cNvSpPr>
            <a:spLocks noGrp="1"/>
          </p:cNvSpPr>
          <p:nvPr>
            <p:ph type="sldNum" sz="quarter" idx="5"/>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Walk through each category briefly. Emphasise that learners will focus on accessible tools (apps, online platforms, basic ICT).</a:t>
            </a:r>
          </a:p>
        </p:txBody>
      </p:sp>
      <p:sp>
        <p:nvSpPr>
          <p:cNvPr id="4" name="Slide Number Placeholder 3"/>
          <p:cNvSpPr>
            <a:spLocks noGrp="1"/>
          </p:cNvSpPr>
          <p:nvPr>
            <p:ph type="sldNum" sz="quarter" idx="5"/>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Explain that digitalisation helps small farms make better decisions by reducing information gaps. Highlight weather, crop health and yield tracking. Keep it practical.</a:t>
            </a:r>
          </a:p>
        </p:txBody>
      </p:sp>
      <p:sp>
        <p:nvSpPr>
          <p:cNvPr id="4" name="Slide Number Placeholder 3"/>
          <p:cNvSpPr>
            <a:spLocks noGrp="1"/>
          </p:cNvSpPr>
          <p:nvPr>
            <p:ph type="sldNum" sz="quarter" idx="5"/>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Explain the triple‑D factors: digital literacy, access, and decent internet. Encourage learners to choose tools they can realistically use and sustain.</a:t>
            </a:r>
          </a:p>
        </p:txBody>
      </p:sp>
      <p:sp>
        <p:nvSpPr>
          <p:cNvPr id="4" name="Slide Number Placeholder 3"/>
          <p:cNvSpPr>
            <a:spLocks noGrp="1"/>
          </p:cNvSpPr>
          <p:nvPr>
            <p:ph type="sldNum" sz="quarter" idx="5"/>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Model answers (from Word):</a:t>
            </a:r>
          </a:p>
          <a:p>
            <a:r>
              <a:t>• Weather forecasting app: plan irrigation/harvest timing.</a:t>
            </a:r>
          </a:p>
          <a:p>
            <a:r>
              <a:t>• Digital record‑keeping app/spreadsheet: track inputs/outputs and yields.</a:t>
            </a:r>
          </a:p>
          <a:p>
            <a:r>
              <a:t>• Social media/marketplace platform: connect with buyers.</a:t>
            </a: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773188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Answer: B</a:t>
            </a:r>
          </a:p>
        </p:txBody>
      </p:sp>
      <p:sp>
        <p:nvSpPr>
          <p:cNvPr id="4" name="Slide Number Placeholder 3"/>
          <p:cNvSpPr>
            <a:spLocks noGrp="1"/>
          </p:cNvSpPr>
          <p:nvPr>
            <p:ph type="sldNum" sz="quarter" idx="5"/>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Set context: moving from paper notebooks to a dashboard that supports analysis and sharing.</a:t>
            </a:r>
          </a:p>
        </p:txBody>
      </p:sp>
      <p:sp>
        <p:nvSpPr>
          <p:cNvPr id="4" name="Slide Number Placeholder 3"/>
          <p:cNvSpPr>
            <a:spLocks noGrp="1"/>
          </p:cNvSpPr>
          <p:nvPr>
            <p:ph type="sldNum" sz="quarter" idx="5"/>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Walk through the four common features. Remind learners about the triple‑D factors affecting adoption.</a:t>
            </a:r>
          </a:p>
        </p:txBody>
      </p:sp>
      <p:sp>
        <p:nvSpPr>
          <p:cNvPr id="4" name="Slide Number Placeholder 3"/>
          <p:cNvSpPr>
            <a:spLocks noGrp="1"/>
          </p:cNvSpPr>
          <p:nvPr>
            <p:ph type="sldNum" sz="quarter" idx="5"/>
          </p:nvPr>
        </p:nvSpPr>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644BF7B-F5C0-E961-B0F3-A83DD5B818F0}"/>
              </a:ext>
            </a:extLst>
          </p:cNvPr>
          <p:cNvSpPr/>
          <p:nvPr/>
        </p:nvSpPr>
        <p:spPr>
          <a:xfrm>
            <a:off x="-15888" y="6886130"/>
            <a:ext cx="7575563" cy="2897196"/>
          </a:xfrm>
          <a:prstGeom prst="rect">
            <a:avLst/>
          </a:prstGeom>
          <a:solidFill>
            <a:srgbClr val="1272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50"/>
          </a:p>
        </p:txBody>
      </p:sp>
      <p:sp>
        <p:nvSpPr>
          <p:cNvPr id="110" name="Text Placeholder 32">
            <a:extLst>
              <a:ext uri="{FF2B5EF4-FFF2-40B4-BE49-F238E27FC236}">
                <a16:creationId xmlns:a16="http://schemas.microsoft.com/office/drawing/2014/main" id="{B1562EE4-AD85-7B1C-6395-925CFDA4940C}"/>
              </a:ext>
            </a:extLst>
          </p:cNvPr>
          <p:cNvSpPr>
            <a:spLocks noGrp="1"/>
          </p:cNvSpPr>
          <p:nvPr userDrawn="1">
            <p:ph type="body" sz="quarter" idx="29" hasCustomPrompt="1"/>
          </p:nvPr>
        </p:nvSpPr>
        <p:spPr>
          <a:xfrm>
            <a:off x="611393" y="8438880"/>
            <a:ext cx="3870325" cy="698760"/>
          </a:xfrm>
          <a:prstGeom prst="rect">
            <a:avLst/>
          </a:prstGeom>
        </p:spPr>
        <p:txBody>
          <a:bodyPr>
            <a:noAutofit/>
          </a:bodyPr>
          <a:lstStyle>
            <a:lvl1pPr marL="0" indent="0">
              <a:lnSpc>
                <a:spcPct val="100000"/>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PROJECT</a:t>
            </a:r>
            <a:endParaRPr lang="en-US" dirty="0"/>
          </a:p>
        </p:txBody>
      </p:sp>
      <p:sp>
        <p:nvSpPr>
          <p:cNvPr id="111" name="Text Placeholder 32">
            <a:extLst>
              <a:ext uri="{FF2B5EF4-FFF2-40B4-BE49-F238E27FC236}">
                <a16:creationId xmlns:a16="http://schemas.microsoft.com/office/drawing/2014/main" id="{EA037CEE-8A2A-0BEB-9EBB-CB2BC080634E}"/>
              </a:ext>
            </a:extLst>
          </p:cNvPr>
          <p:cNvSpPr>
            <a:spLocks noGrp="1"/>
          </p:cNvSpPr>
          <p:nvPr userDrawn="1">
            <p:ph type="body" sz="quarter" idx="30" hasCustomPrompt="1"/>
          </p:nvPr>
        </p:nvSpPr>
        <p:spPr>
          <a:xfrm>
            <a:off x="580273" y="8036565"/>
            <a:ext cx="3908229" cy="751695"/>
          </a:xfrm>
          <a:prstGeom prst="rect">
            <a:avLst/>
          </a:prstGeom>
        </p:spPr>
        <p:txBody>
          <a:bodyPr anchor="t">
            <a:noAutofit/>
          </a:bodyPr>
          <a:lstStyle>
            <a:lvl1pPr marL="0" indent="0" algn="just">
              <a:lnSpc>
                <a:spcPct val="10000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a:t>
            </a:r>
            <a:endParaRPr lang="en-US" dirty="0"/>
          </a:p>
        </p:txBody>
      </p:sp>
      <p:sp>
        <p:nvSpPr>
          <p:cNvPr id="112" name="Picture Placeholder 812">
            <a:extLst>
              <a:ext uri="{FF2B5EF4-FFF2-40B4-BE49-F238E27FC236}">
                <a16:creationId xmlns:a16="http://schemas.microsoft.com/office/drawing/2014/main" id="{32261276-7ECA-E435-9762-6981E374A5B8}"/>
              </a:ext>
            </a:extLst>
          </p:cNvPr>
          <p:cNvSpPr>
            <a:spLocks noGrp="1"/>
          </p:cNvSpPr>
          <p:nvPr userDrawn="1">
            <p:ph type="pic" sz="quarter" idx="17"/>
          </p:nvPr>
        </p:nvSpPr>
        <p:spPr>
          <a:xfrm>
            <a:off x="-15888" y="2646947"/>
            <a:ext cx="7611222" cy="4267200"/>
          </a:xfrm>
          <a:custGeom>
            <a:avLst/>
            <a:gdLst>
              <a:gd name="connsiteX0" fmla="*/ 0 w 7555269"/>
              <a:gd name="connsiteY0" fmla="*/ 0 h 3917422"/>
              <a:gd name="connsiteX1" fmla="*/ 7555269 w 7555269"/>
              <a:gd name="connsiteY1" fmla="*/ 0 h 3917422"/>
              <a:gd name="connsiteX2" fmla="*/ 7555269 w 7555269"/>
              <a:gd name="connsiteY2" fmla="*/ 3917422 h 3917422"/>
              <a:gd name="connsiteX3" fmla="*/ 0 w 7555269"/>
              <a:gd name="connsiteY3" fmla="*/ 3917422 h 3917422"/>
            </a:gdLst>
            <a:ahLst/>
            <a:cxnLst>
              <a:cxn ang="0">
                <a:pos x="connsiteX0" y="connsiteY0"/>
              </a:cxn>
              <a:cxn ang="0">
                <a:pos x="connsiteX1" y="connsiteY1"/>
              </a:cxn>
              <a:cxn ang="0">
                <a:pos x="connsiteX2" y="connsiteY2"/>
              </a:cxn>
              <a:cxn ang="0">
                <a:pos x="connsiteX3" y="connsiteY3"/>
              </a:cxn>
            </a:cxnLst>
            <a:rect l="l" t="t" r="r" b="b"/>
            <a:pathLst>
              <a:path w="7555269" h="3917422">
                <a:moveTo>
                  <a:pt x="0" y="0"/>
                </a:moveTo>
                <a:lnTo>
                  <a:pt x="7555269" y="0"/>
                </a:lnTo>
                <a:lnTo>
                  <a:pt x="7555269" y="3917422"/>
                </a:lnTo>
                <a:lnTo>
                  <a:pt x="0" y="3917422"/>
                </a:lnTo>
                <a:close/>
              </a:path>
            </a:pathLst>
          </a:custGeom>
          <a:solidFill>
            <a:schemeClr val="bg1">
              <a:lumMod val="95000"/>
            </a:schemeClr>
          </a:solidFill>
          <a:ln>
            <a:noFill/>
          </a:ln>
        </p:spPr>
        <p:txBody>
          <a:bodyPr wrap="square">
            <a:noAutofit/>
          </a:bodyPr>
          <a:lstStyle>
            <a:lvl1pPr marL="0" indent="0" algn="ctr">
              <a:buNone/>
              <a:defRPr sz="14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15" name="Text Placeholder 32">
            <a:extLst>
              <a:ext uri="{FF2B5EF4-FFF2-40B4-BE49-F238E27FC236}">
                <a16:creationId xmlns:a16="http://schemas.microsoft.com/office/drawing/2014/main" id="{4E8D9775-3D8A-0E83-572F-491935E058EB}"/>
              </a:ext>
            </a:extLst>
          </p:cNvPr>
          <p:cNvSpPr>
            <a:spLocks noGrp="1"/>
          </p:cNvSpPr>
          <p:nvPr userDrawn="1">
            <p:ph type="body" sz="quarter" idx="20" hasCustomPrompt="1"/>
          </p:nvPr>
        </p:nvSpPr>
        <p:spPr>
          <a:xfrm>
            <a:off x="4306957" y="9332485"/>
            <a:ext cx="3252718" cy="518298"/>
          </a:xfrm>
          <a:solidFill>
            <a:srgbClr val="60BB47"/>
          </a:solidFill>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GB" dirty="0"/>
          </a:p>
        </p:txBody>
      </p:sp>
      <p:pic>
        <p:nvPicPr>
          <p:cNvPr id="4" name="Picture 3">
            <a:extLst>
              <a:ext uri="{FF2B5EF4-FFF2-40B4-BE49-F238E27FC236}">
                <a16:creationId xmlns:a16="http://schemas.microsoft.com/office/drawing/2014/main" id="{BDDE98FD-8313-EF13-D33C-8FCE51FC59CC}"/>
              </a:ext>
            </a:extLst>
          </p:cNvPr>
          <p:cNvPicPr>
            <a:picLocks noChangeAspect="1"/>
          </p:cNvPicPr>
          <p:nvPr userDrawn="1"/>
        </p:nvPicPr>
        <p:blipFill>
          <a:blip r:embed="rId2"/>
          <a:stretch>
            <a:fillRect/>
          </a:stretch>
        </p:blipFill>
        <p:spPr>
          <a:xfrm>
            <a:off x="5015138" y="306168"/>
            <a:ext cx="2230451" cy="2091048"/>
          </a:xfrm>
          <a:prstGeom prst="rect">
            <a:avLst/>
          </a:prstGeom>
        </p:spPr>
      </p:pic>
      <p:pic>
        <p:nvPicPr>
          <p:cNvPr id="5" name="Picture 4">
            <a:extLst>
              <a:ext uri="{FF2B5EF4-FFF2-40B4-BE49-F238E27FC236}">
                <a16:creationId xmlns:a16="http://schemas.microsoft.com/office/drawing/2014/main" id="{99832702-D45C-F4A0-819E-0B7DD0336833}"/>
              </a:ext>
            </a:extLst>
          </p:cNvPr>
          <p:cNvPicPr>
            <a:picLocks noChangeAspect="1"/>
          </p:cNvPicPr>
          <p:nvPr userDrawn="1"/>
        </p:nvPicPr>
        <p:blipFill>
          <a:blip r:embed="rId3"/>
          <a:stretch>
            <a:fillRect/>
          </a:stretch>
        </p:blipFill>
        <p:spPr>
          <a:xfrm>
            <a:off x="449177" y="10058401"/>
            <a:ext cx="1698247" cy="355088"/>
          </a:xfrm>
          <a:prstGeom prst="rect">
            <a:avLst/>
          </a:prstGeom>
        </p:spPr>
      </p:pic>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FC379E71-A601-754F-9B24-6E6FC280E3B9}"/>
              </a:ext>
            </a:extLst>
          </p:cNvPr>
          <p:cNvGrpSpPr/>
          <p:nvPr userDrawn="1"/>
        </p:nvGrpSpPr>
        <p:grpSpPr>
          <a:xfrm rot="5400000">
            <a:off x="78868" y="4259822"/>
            <a:ext cx="5334683" cy="5492420"/>
            <a:chOff x="987424" y="0"/>
            <a:chExt cx="5584826" cy="5669757"/>
          </a:xfrm>
        </p:grpSpPr>
        <p:sp>
          <p:nvSpPr>
            <p:cNvPr id="33" name="Rectangle 32">
              <a:extLst>
                <a:ext uri="{FF2B5EF4-FFF2-40B4-BE49-F238E27FC236}">
                  <a16:creationId xmlns:a16="http://schemas.microsoft.com/office/drawing/2014/main" id="{E10A0710-122B-4147-B0DC-17A05A02859B}"/>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4294"/>
            </a:p>
          </p:txBody>
        </p:sp>
        <p:sp>
          <p:nvSpPr>
            <p:cNvPr id="34" name="Rectangle 5">
              <a:extLst>
                <a:ext uri="{FF2B5EF4-FFF2-40B4-BE49-F238E27FC236}">
                  <a16:creationId xmlns:a16="http://schemas.microsoft.com/office/drawing/2014/main" id="{7C8BAA4C-59A9-8F42-BC19-ECA61DA81BE3}"/>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60BB4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grpSp>
      <p:sp>
        <p:nvSpPr>
          <p:cNvPr id="31" name="Picture Placeholder 30">
            <a:extLst>
              <a:ext uri="{FF2B5EF4-FFF2-40B4-BE49-F238E27FC236}">
                <a16:creationId xmlns:a16="http://schemas.microsoft.com/office/drawing/2014/main" id="{CAD6C2ED-FC22-B34B-88B2-DEA0B4AE7A97}"/>
              </a:ext>
            </a:extLst>
          </p:cNvPr>
          <p:cNvSpPr>
            <a:spLocks noGrp="1"/>
          </p:cNvSpPr>
          <p:nvPr>
            <p:ph type="pic" sz="quarter" idx="10"/>
          </p:nvPr>
        </p:nvSpPr>
        <p:spPr>
          <a:xfrm>
            <a:off x="0" y="-1"/>
            <a:ext cx="7559675" cy="10691814"/>
          </a:xfrm>
          <a:custGeom>
            <a:avLst/>
            <a:gdLst>
              <a:gd name="connsiteX0" fmla="*/ 0 w 7559675"/>
              <a:gd name="connsiteY0" fmla="*/ 0 h 10691814"/>
              <a:gd name="connsiteX1" fmla="*/ 7559675 w 7559675"/>
              <a:gd name="connsiteY1" fmla="*/ 0 h 10691814"/>
              <a:gd name="connsiteX2" fmla="*/ 7559675 w 7559675"/>
              <a:gd name="connsiteY2" fmla="*/ 10691814 h 10691814"/>
              <a:gd name="connsiteX3" fmla="*/ 0 w 7559675"/>
              <a:gd name="connsiteY3" fmla="*/ 10691814 h 10691814"/>
              <a:gd name="connsiteX4" fmla="*/ 0 w 7559675"/>
              <a:gd name="connsiteY4" fmla="*/ 9673375 h 10691814"/>
              <a:gd name="connsiteX5" fmla="*/ 5283272 w 7559675"/>
              <a:gd name="connsiteY5" fmla="*/ 9673375 h 10691814"/>
              <a:gd name="connsiteX6" fmla="*/ 5492419 w 7559675"/>
              <a:gd name="connsiteY6" fmla="*/ 9673375 h 10691814"/>
              <a:gd name="connsiteX7" fmla="*/ 5492420 w 7559675"/>
              <a:gd name="connsiteY7" fmla="*/ 4338691 h 10691814"/>
              <a:gd name="connsiteX8" fmla="*/ 5201382 w 7559675"/>
              <a:gd name="connsiteY8" fmla="*/ 4338691 h 10691814"/>
              <a:gd name="connsiteX9" fmla="*/ 5201382 w 7559675"/>
              <a:gd name="connsiteY9" fmla="*/ 4338692 h 10691814"/>
              <a:gd name="connsiteX10" fmla="*/ 0 w 7559675"/>
              <a:gd name="connsiteY10" fmla="*/ 4338692 h 1069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59675" h="10691814">
                <a:moveTo>
                  <a:pt x="0" y="0"/>
                </a:moveTo>
                <a:lnTo>
                  <a:pt x="7559675" y="0"/>
                </a:lnTo>
                <a:lnTo>
                  <a:pt x="7559675" y="10691814"/>
                </a:lnTo>
                <a:lnTo>
                  <a:pt x="0" y="10691814"/>
                </a:lnTo>
                <a:lnTo>
                  <a:pt x="0" y="9673375"/>
                </a:lnTo>
                <a:lnTo>
                  <a:pt x="5283272" y="9673375"/>
                </a:lnTo>
                <a:lnTo>
                  <a:pt x="5492419" y="9673375"/>
                </a:lnTo>
                <a:lnTo>
                  <a:pt x="5492420" y="4338691"/>
                </a:lnTo>
                <a:lnTo>
                  <a:pt x="5201382" y="4338691"/>
                </a:lnTo>
                <a:lnTo>
                  <a:pt x="5201382" y="4338692"/>
                </a:lnTo>
                <a:lnTo>
                  <a:pt x="0" y="4338692"/>
                </a:lnTo>
                <a:close/>
              </a:path>
            </a:pathLst>
          </a:custGeom>
          <a:solidFill>
            <a:schemeClr val="bg1">
              <a:lumMod val="85000"/>
            </a:schemeClr>
          </a:solidFill>
        </p:spPr>
        <p:txBody>
          <a:bodyPr wrap="square">
            <a:noAutofit/>
          </a:bodyPr>
          <a:lstStyle/>
          <a:p>
            <a:endParaRPr lang="en-US"/>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511997" y="4807766"/>
            <a:ext cx="4184942" cy="696129"/>
          </a:xfrm>
        </p:spPr>
        <p:txBody>
          <a:bodyPr>
            <a:noAutofit/>
          </a:bodyPr>
          <a:lstStyle>
            <a:lvl1pPr marL="0" indent="0" algn="l">
              <a:buNone/>
              <a:defRPr sz="2900" b="1" i="0">
                <a:solidFill>
                  <a:srgbClr val="60BB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5" name="Text Placeholder 32">
            <a:extLst>
              <a:ext uri="{FF2B5EF4-FFF2-40B4-BE49-F238E27FC236}">
                <a16:creationId xmlns:a16="http://schemas.microsoft.com/office/drawing/2014/main" id="{916E3689-7DA2-7C44-901B-FA9DFD58DE2A}"/>
              </a:ext>
            </a:extLst>
          </p:cNvPr>
          <p:cNvSpPr>
            <a:spLocks noGrp="1"/>
          </p:cNvSpPr>
          <p:nvPr>
            <p:ph type="body" sz="quarter" idx="47" hasCustomPrompt="1"/>
          </p:nvPr>
        </p:nvSpPr>
        <p:spPr>
          <a:xfrm>
            <a:off x="504444" y="5809334"/>
            <a:ext cx="4184942" cy="795499"/>
          </a:xfrm>
        </p:spPr>
        <p:txBody>
          <a:bodyPr>
            <a:noAutofit/>
          </a:bodyPr>
          <a:lstStyle>
            <a:lvl1pPr marL="0" indent="0" algn="l">
              <a:buNone/>
              <a:defRPr sz="1800" b="1"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511997" y="6841440"/>
            <a:ext cx="4179282" cy="2503728"/>
          </a:xfrm>
        </p:spPr>
        <p:txBody>
          <a:bodyPr numCol="1" spcCol="288000" anchor="t">
            <a:noAutofit/>
          </a:bodyPr>
          <a:lstStyle>
            <a:lvl1pPr marL="0" indent="0" algn="l">
              <a:lnSpc>
                <a:spcPct val="100000"/>
              </a:lnSpc>
              <a:spcBef>
                <a:spcPts val="0"/>
              </a:spcBef>
              <a:buNone/>
              <a:defRPr sz="1100" b="0"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371789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1" y="866623"/>
            <a:ext cx="7559675" cy="6458950"/>
          </a:xfrm>
          <a:prstGeom prst="rect">
            <a:avLst/>
          </a:prstGeom>
          <a:solidFill>
            <a:srgbClr val="127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3" name="Freeform 12">
            <a:extLst>
              <a:ext uri="{FF2B5EF4-FFF2-40B4-BE49-F238E27FC236}">
                <a16:creationId xmlns:a16="http://schemas.microsoft.com/office/drawing/2014/main" id="{B050671B-C7D5-DD46-81CA-054CF15BA87B}"/>
              </a:ext>
            </a:extLst>
          </p:cNvPr>
          <p:cNvSpPr/>
          <p:nvPr userDrawn="1"/>
        </p:nvSpPr>
        <p:spPr>
          <a:xfrm>
            <a:off x="5352441" y="660210"/>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60BB47"/>
          </a:solidFill>
          <a:ln w="30808" cap="flat">
            <a:noFill/>
            <a:prstDash val="solid"/>
            <a:miter/>
          </a:ln>
        </p:spPr>
        <p:txBody>
          <a:bodyPr rtlCol="0" anchor="ctr"/>
          <a:lstStyle/>
          <a:p>
            <a:endParaRPr lang="en-US"/>
          </a:p>
        </p:txBody>
      </p:sp>
      <p:sp>
        <p:nvSpPr>
          <p:cNvPr id="18" name="Picture Placeholder 12">
            <a:extLst>
              <a:ext uri="{FF2B5EF4-FFF2-40B4-BE49-F238E27FC236}">
                <a16:creationId xmlns:a16="http://schemas.microsoft.com/office/drawing/2014/main" id="{4271CB9E-9A14-1344-AB6E-69BC9E204EF3}"/>
              </a:ext>
            </a:extLst>
          </p:cNvPr>
          <p:cNvSpPr>
            <a:spLocks noGrp="1"/>
          </p:cNvSpPr>
          <p:nvPr>
            <p:ph type="pic" sz="quarter" idx="12"/>
          </p:nvPr>
        </p:nvSpPr>
        <p:spPr>
          <a:xfrm>
            <a:off x="4002754" y="1369416"/>
            <a:ext cx="2916000" cy="1727134"/>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9" name="Picture Placeholder 12">
            <a:extLst>
              <a:ext uri="{FF2B5EF4-FFF2-40B4-BE49-F238E27FC236}">
                <a16:creationId xmlns:a16="http://schemas.microsoft.com/office/drawing/2014/main" id="{7B52F1D9-9B8C-1B46-8A5F-7904E41CFB6F}"/>
              </a:ext>
            </a:extLst>
          </p:cNvPr>
          <p:cNvSpPr>
            <a:spLocks noGrp="1"/>
          </p:cNvSpPr>
          <p:nvPr>
            <p:ph type="pic" sz="quarter" idx="15"/>
          </p:nvPr>
        </p:nvSpPr>
        <p:spPr>
          <a:xfrm>
            <a:off x="4002754" y="3610059"/>
            <a:ext cx="2916000" cy="3199550"/>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20" name="Picture Placeholder 12">
            <a:extLst>
              <a:ext uri="{FF2B5EF4-FFF2-40B4-BE49-F238E27FC236}">
                <a16:creationId xmlns:a16="http://schemas.microsoft.com/office/drawing/2014/main" id="{83E85E66-24F2-1345-ADE1-564B755202CD}"/>
              </a:ext>
            </a:extLst>
          </p:cNvPr>
          <p:cNvSpPr>
            <a:spLocks noGrp="1"/>
          </p:cNvSpPr>
          <p:nvPr>
            <p:ph type="pic" sz="quarter" idx="16"/>
          </p:nvPr>
        </p:nvSpPr>
        <p:spPr>
          <a:xfrm>
            <a:off x="640921" y="5082475"/>
            <a:ext cx="2916000" cy="1727134"/>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21" name="Picture Placeholder 12">
            <a:extLst>
              <a:ext uri="{FF2B5EF4-FFF2-40B4-BE49-F238E27FC236}">
                <a16:creationId xmlns:a16="http://schemas.microsoft.com/office/drawing/2014/main" id="{482FE9BA-BF14-7A47-AAA3-68829C8443F3}"/>
              </a:ext>
            </a:extLst>
          </p:cNvPr>
          <p:cNvSpPr>
            <a:spLocks noGrp="1"/>
          </p:cNvSpPr>
          <p:nvPr>
            <p:ph type="pic" sz="quarter" idx="17"/>
          </p:nvPr>
        </p:nvSpPr>
        <p:spPr>
          <a:xfrm>
            <a:off x="684989" y="1366961"/>
            <a:ext cx="2916000" cy="3199550"/>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684990" y="7931857"/>
            <a:ext cx="2631952" cy="2099746"/>
          </a:xfrm>
        </p:spPr>
        <p:txBody>
          <a:bodyPr>
            <a:noAutofit/>
          </a:bodyPr>
          <a:lstStyle>
            <a:lvl1pPr marL="0" indent="0" algn="l">
              <a:buNone/>
              <a:defRPr sz="2900" b="1" i="0" spc="0">
                <a:solidFill>
                  <a:srgbClr val="60BB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3583660" y="7931856"/>
            <a:ext cx="3389294" cy="2099747"/>
          </a:xfrm>
        </p:spPr>
        <p:txBody>
          <a:bodyPr numCol="1" spcCol="288000" anchor="t">
            <a:noAutofit/>
          </a:bodyPr>
          <a:lstStyle>
            <a:lvl1pPr marL="0" indent="0" algn="l">
              <a:lnSpc>
                <a:spcPct val="100000"/>
              </a:lnSpc>
              <a:spcBef>
                <a:spcPts val="0"/>
              </a:spcBef>
              <a:buNone/>
              <a:defRPr sz="1100" b="0"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 name="Slide Number Placeholder 5">
            <a:extLst>
              <a:ext uri="{FF2B5EF4-FFF2-40B4-BE49-F238E27FC236}">
                <a16:creationId xmlns:a16="http://schemas.microsoft.com/office/drawing/2014/main" id="{C0E28196-AD29-E0EE-C025-5D4F38F1BDBA}"/>
              </a:ext>
            </a:extLst>
          </p:cNvPr>
          <p:cNvSpPr>
            <a:spLocks noGrp="1"/>
          </p:cNvSpPr>
          <p:nvPr>
            <p:ph type="sldNum" sz="quarter" idx="4"/>
          </p:nvPr>
        </p:nvSpPr>
        <p:spPr>
          <a:xfrm>
            <a:off x="7132189" y="10322192"/>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778506" y="1417246"/>
            <a:ext cx="1840365" cy="1848218"/>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60BB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50"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3506965" y="1272429"/>
            <a:ext cx="3322337" cy="518391"/>
          </a:xfrm>
        </p:spPr>
        <p:txBody>
          <a:bodyPr>
            <a:noAutofit/>
          </a:bodyPr>
          <a:lstStyle>
            <a:lvl1pPr marL="0" indent="0" algn="l">
              <a:buNone/>
              <a:defRPr sz="1800" b="1" i="0">
                <a:solidFill>
                  <a:srgbClr val="60BB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3514518" y="1790820"/>
            <a:ext cx="3322336" cy="1474644"/>
          </a:xfrm>
        </p:spPr>
        <p:txBody>
          <a:bodyPr numCol="1" spcCol="288000" anchor="t">
            <a:noAutofit/>
          </a:bodyPr>
          <a:lstStyle>
            <a:lvl1pPr marL="0" indent="0" algn="l">
              <a:lnSpc>
                <a:spcPct val="100000"/>
              </a:lnSpc>
              <a:spcBef>
                <a:spcPts val="0"/>
              </a:spcBef>
              <a:buNone/>
              <a:defRPr sz="1100" b="0"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2" name="Picture Placeholder 12">
            <a:extLst>
              <a:ext uri="{FF2B5EF4-FFF2-40B4-BE49-F238E27FC236}">
                <a16:creationId xmlns:a16="http://schemas.microsoft.com/office/drawing/2014/main" id="{3AF27051-A30A-444D-B834-CDE929D2D75D}"/>
              </a:ext>
            </a:extLst>
          </p:cNvPr>
          <p:cNvSpPr>
            <a:spLocks noGrp="1"/>
          </p:cNvSpPr>
          <p:nvPr>
            <p:ph type="pic" sz="quarter" idx="16"/>
          </p:nvPr>
        </p:nvSpPr>
        <p:spPr>
          <a:xfrm>
            <a:off x="1129824" y="1096349"/>
            <a:ext cx="1830513" cy="1839366"/>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54" name="Freeform 53">
            <a:extLst>
              <a:ext uri="{FF2B5EF4-FFF2-40B4-BE49-F238E27FC236}">
                <a16:creationId xmlns:a16="http://schemas.microsoft.com/office/drawing/2014/main" id="{70D142EB-A662-584D-9522-3092F322E555}"/>
              </a:ext>
            </a:extLst>
          </p:cNvPr>
          <p:cNvSpPr/>
          <p:nvPr userDrawn="1"/>
        </p:nvSpPr>
        <p:spPr>
          <a:xfrm>
            <a:off x="778506" y="4258255"/>
            <a:ext cx="1840365" cy="1848218"/>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60BB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50" charset="0"/>
            </a:endParaRPr>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3506965" y="4113438"/>
            <a:ext cx="3322337" cy="518391"/>
          </a:xfrm>
        </p:spPr>
        <p:txBody>
          <a:bodyPr>
            <a:noAutofit/>
          </a:bodyPr>
          <a:lstStyle>
            <a:lvl1pPr marL="0" indent="0" algn="l">
              <a:buNone/>
              <a:defRPr sz="1800" b="1" i="0">
                <a:solidFill>
                  <a:srgbClr val="60BB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3514518" y="4631829"/>
            <a:ext cx="3322336" cy="1474644"/>
          </a:xfrm>
        </p:spPr>
        <p:txBody>
          <a:bodyPr numCol="1" spcCol="288000" anchor="t">
            <a:noAutofit/>
          </a:bodyPr>
          <a:lstStyle>
            <a:lvl1pPr marL="0" indent="0" algn="l">
              <a:lnSpc>
                <a:spcPct val="100000"/>
              </a:lnSpc>
              <a:spcBef>
                <a:spcPts val="0"/>
              </a:spcBef>
              <a:buNone/>
              <a:defRPr sz="1100" b="0"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57" name="Picture Placeholder 12">
            <a:extLst>
              <a:ext uri="{FF2B5EF4-FFF2-40B4-BE49-F238E27FC236}">
                <a16:creationId xmlns:a16="http://schemas.microsoft.com/office/drawing/2014/main" id="{B98C8422-F694-D34F-9B43-6DA13D472177}"/>
              </a:ext>
            </a:extLst>
          </p:cNvPr>
          <p:cNvSpPr>
            <a:spLocks noGrp="1"/>
          </p:cNvSpPr>
          <p:nvPr>
            <p:ph type="pic" sz="quarter" idx="53"/>
          </p:nvPr>
        </p:nvSpPr>
        <p:spPr>
          <a:xfrm>
            <a:off x="1129824" y="3937358"/>
            <a:ext cx="1830513" cy="1839366"/>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58" name="Freeform 57">
            <a:extLst>
              <a:ext uri="{FF2B5EF4-FFF2-40B4-BE49-F238E27FC236}">
                <a16:creationId xmlns:a16="http://schemas.microsoft.com/office/drawing/2014/main" id="{D642BB82-71A2-0B41-87B7-70DDC99AE34D}"/>
              </a:ext>
            </a:extLst>
          </p:cNvPr>
          <p:cNvSpPr/>
          <p:nvPr userDrawn="1"/>
        </p:nvSpPr>
        <p:spPr>
          <a:xfrm>
            <a:off x="778506" y="7057405"/>
            <a:ext cx="1840365" cy="1848218"/>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60BB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50" charset="0"/>
            </a:endParaRPr>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3506965" y="6912588"/>
            <a:ext cx="3322337" cy="518391"/>
          </a:xfrm>
        </p:spPr>
        <p:txBody>
          <a:bodyPr>
            <a:noAutofit/>
          </a:bodyPr>
          <a:lstStyle>
            <a:lvl1pPr marL="0" indent="0" algn="l">
              <a:buNone/>
              <a:defRPr sz="1800" b="1" i="0">
                <a:solidFill>
                  <a:srgbClr val="60BB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3514518" y="7430979"/>
            <a:ext cx="3322336" cy="1474644"/>
          </a:xfrm>
        </p:spPr>
        <p:txBody>
          <a:bodyPr numCol="1" spcCol="288000" anchor="t">
            <a:noAutofit/>
          </a:bodyPr>
          <a:lstStyle>
            <a:lvl1pPr marL="0" indent="0" algn="l">
              <a:lnSpc>
                <a:spcPct val="100000"/>
              </a:lnSpc>
              <a:spcBef>
                <a:spcPts val="0"/>
              </a:spcBef>
              <a:buNone/>
              <a:defRPr sz="1100" b="0"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1" name="Picture Placeholder 12">
            <a:extLst>
              <a:ext uri="{FF2B5EF4-FFF2-40B4-BE49-F238E27FC236}">
                <a16:creationId xmlns:a16="http://schemas.microsoft.com/office/drawing/2014/main" id="{7B7117E9-94DF-2348-9C87-2AC825D7FB1C}"/>
              </a:ext>
            </a:extLst>
          </p:cNvPr>
          <p:cNvSpPr>
            <a:spLocks noGrp="1"/>
          </p:cNvSpPr>
          <p:nvPr>
            <p:ph type="pic" sz="quarter" idx="56"/>
          </p:nvPr>
        </p:nvSpPr>
        <p:spPr>
          <a:xfrm>
            <a:off x="1129824" y="6736508"/>
            <a:ext cx="1830513" cy="1839366"/>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43271FFB-6217-6891-6BB9-B9BB54AB1A87}"/>
              </a:ext>
            </a:extLst>
          </p:cNvPr>
          <p:cNvSpPr>
            <a:spLocks noGrp="1"/>
          </p:cNvSpPr>
          <p:nvPr>
            <p:ph type="sldNum" sz="quarter" idx="4"/>
          </p:nvPr>
        </p:nvSpPr>
        <p:spPr>
          <a:xfrm>
            <a:off x="7132189" y="10322192"/>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0" y="2940629"/>
            <a:ext cx="7559674" cy="4325692"/>
          </a:xfrm>
          <a:prstGeom prst="rect">
            <a:avLst/>
          </a:prstGeom>
          <a:solidFill>
            <a:srgbClr val="127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591948" y="629985"/>
            <a:ext cx="6599989" cy="747096"/>
          </a:xfrm>
        </p:spPr>
        <p:txBody>
          <a:bodyPr>
            <a:noAutofit/>
          </a:bodyPr>
          <a:lstStyle>
            <a:lvl1pPr marL="0" indent="0" algn="l">
              <a:buNone/>
              <a:defRPr sz="2900" b="1" i="0">
                <a:solidFill>
                  <a:srgbClr val="60BB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3" name="Text Placeholder 32">
            <a:extLst>
              <a:ext uri="{FF2B5EF4-FFF2-40B4-BE49-F238E27FC236}">
                <a16:creationId xmlns:a16="http://schemas.microsoft.com/office/drawing/2014/main" id="{F64485E7-EC2E-BE4D-932E-6D72FCF68FD1}"/>
              </a:ext>
            </a:extLst>
          </p:cNvPr>
          <p:cNvSpPr>
            <a:spLocks noGrp="1"/>
          </p:cNvSpPr>
          <p:nvPr>
            <p:ph type="body" sz="quarter" idx="47" hasCustomPrompt="1"/>
          </p:nvPr>
        </p:nvSpPr>
        <p:spPr>
          <a:xfrm>
            <a:off x="584395" y="1631553"/>
            <a:ext cx="6599989" cy="853742"/>
          </a:xfrm>
        </p:spPr>
        <p:txBody>
          <a:bodyPr>
            <a:noAutofit/>
          </a:bodyPr>
          <a:lstStyle>
            <a:lvl1pPr marL="0" indent="0" algn="l">
              <a:buNone/>
              <a:defRPr sz="1800" b="1"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584395" y="4485121"/>
            <a:ext cx="6599988" cy="1660826"/>
          </a:xfr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5" name="Text Placeholder 32">
            <a:extLst>
              <a:ext uri="{FF2B5EF4-FFF2-40B4-BE49-F238E27FC236}">
                <a16:creationId xmlns:a16="http://schemas.microsoft.com/office/drawing/2014/main" id="{093D1F9A-9672-9243-9CA3-DC6F39D9D256}"/>
              </a:ext>
            </a:extLst>
          </p:cNvPr>
          <p:cNvSpPr>
            <a:spLocks noGrp="1"/>
          </p:cNvSpPr>
          <p:nvPr>
            <p:ph type="body" sz="quarter" idx="49" hasCustomPrompt="1"/>
          </p:nvPr>
        </p:nvSpPr>
        <p:spPr>
          <a:xfrm>
            <a:off x="584393" y="3476012"/>
            <a:ext cx="6599989" cy="853742"/>
          </a:xfrm>
        </p:spPr>
        <p:txBody>
          <a:bodyPr>
            <a:noAutofit/>
          </a:bodyPr>
          <a:lstStyle>
            <a:lvl1pPr marL="0" indent="0" algn="l">
              <a:buNone/>
              <a:defRPr sz="1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Your Heading</a:t>
            </a:r>
          </a:p>
        </p:txBody>
      </p:sp>
      <p:pic>
        <p:nvPicPr>
          <p:cNvPr id="27" name="Picture 26">
            <a:extLst>
              <a:ext uri="{FF2B5EF4-FFF2-40B4-BE49-F238E27FC236}">
                <a16:creationId xmlns:a16="http://schemas.microsoft.com/office/drawing/2014/main" id="{A09BAF52-66C7-5F4D-8869-0F2431F9AD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0571"/>
          <a:stretch/>
        </p:blipFill>
        <p:spPr>
          <a:xfrm rot="5400000">
            <a:off x="1069185" y="5076763"/>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28" name="Picture Placeholder 4">
            <a:extLst>
              <a:ext uri="{FF2B5EF4-FFF2-40B4-BE49-F238E27FC236}">
                <a16:creationId xmlns:a16="http://schemas.microsoft.com/office/drawing/2014/main" id="{4F2D0110-3726-6A48-8149-E59708540655}"/>
              </a:ext>
            </a:extLst>
          </p:cNvPr>
          <p:cNvSpPr>
            <a:spLocks noGrp="1"/>
          </p:cNvSpPr>
          <p:nvPr>
            <p:ph type="pic" sz="quarter" idx="10"/>
          </p:nvPr>
        </p:nvSpPr>
        <p:spPr>
          <a:xfrm>
            <a:off x="2" y="6570907"/>
            <a:ext cx="4642477" cy="2880154"/>
          </a:xfrm>
          <a:solidFill>
            <a:schemeClr val="bg1">
              <a:lumMod val="85000"/>
            </a:schemeClr>
          </a:solidFill>
          <a:ln>
            <a:noFill/>
          </a:ln>
        </p:spPr>
        <p:txBody>
          <a:bodyPr/>
          <a:lstStyle/>
          <a:p>
            <a:endParaRPr lang="en-US" dirty="0"/>
          </a:p>
        </p:txBody>
      </p:sp>
      <p:sp>
        <p:nvSpPr>
          <p:cNvPr id="11" name="Freeform 10">
            <a:extLst>
              <a:ext uri="{FF2B5EF4-FFF2-40B4-BE49-F238E27FC236}">
                <a16:creationId xmlns:a16="http://schemas.microsoft.com/office/drawing/2014/main" id="{F4A6822C-F051-8C40-A45F-7B4A8A54BF2A}"/>
              </a:ext>
            </a:extLst>
          </p:cNvPr>
          <p:cNvSpPr/>
          <p:nvPr userDrawn="1"/>
        </p:nvSpPr>
        <p:spPr>
          <a:xfrm>
            <a:off x="5514042" y="2791206"/>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60BB47"/>
          </a:solidFill>
          <a:ln w="30808"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1345E026-422A-EA5D-2527-FC540660BA24}"/>
              </a:ext>
            </a:extLst>
          </p:cNvPr>
          <p:cNvSpPr>
            <a:spLocks noGrp="1"/>
          </p:cNvSpPr>
          <p:nvPr>
            <p:ph type="sldNum" sz="quarter" idx="4"/>
          </p:nvPr>
        </p:nvSpPr>
        <p:spPr>
          <a:xfrm>
            <a:off x="7132189" y="10322192"/>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529700" y="903756"/>
            <a:ext cx="6500273" cy="743603"/>
          </a:xfrm>
        </p:spPr>
        <p:txBody>
          <a:bodyPr>
            <a:noAutofit/>
          </a:bodyPr>
          <a:lstStyle>
            <a:lvl1pPr marL="0" indent="0" algn="l">
              <a:buNone/>
              <a:defRPr sz="2900" b="1" i="0">
                <a:solidFill>
                  <a:srgbClr val="60BB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ONE COLUMNS</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60BB4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5" name="Text Placeholder 32">
            <a:extLst>
              <a:ext uri="{FF2B5EF4-FFF2-40B4-BE49-F238E27FC236}">
                <a16:creationId xmlns:a16="http://schemas.microsoft.com/office/drawing/2014/main" id="{776A3C61-02DA-0A4C-861E-0689200F4512}"/>
              </a:ext>
            </a:extLst>
          </p:cNvPr>
          <p:cNvSpPr>
            <a:spLocks noGrp="1"/>
          </p:cNvSpPr>
          <p:nvPr>
            <p:ph type="body" sz="quarter" idx="47" hasCustomPrompt="1"/>
          </p:nvPr>
        </p:nvSpPr>
        <p:spPr>
          <a:xfrm>
            <a:off x="522147" y="1905323"/>
            <a:ext cx="6500273" cy="743603"/>
          </a:xfrm>
        </p:spPr>
        <p:txBody>
          <a:bodyPr>
            <a:noAutofit/>
          </a:bodyPr>
          <a:lstStyle>
            <a:lvl1pPr marL="0" indent="0" algn="l">
              <a:buNone/>
              <a:defRPr sz="1800" b="1"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529699" y="2906890"/>
            <a:ext cx="6500272" cy="6921424"/>
          </a:xfrm>
        </p:spPr>
        <p:txBody>
          <a:bodyPr numCol="1" spcCol="288000" anchor="t">
            <a:noAutofit/>
          </a:bodyPr>
          <a:lstStyle>
            <a:lvl1pPr marL="0" indent="0" algn="l">
              <a:lnSpc>
                <a:spcPct val="100000"/>
              </a:lnSpc>
              <a:spcBef>
                <a:spcPts val="0"/>
              </a:spcBef>
              <a:buNone/>
              <a:defRPr sz="1100" b="0"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 name="Slide Number Placeholder 5">
            <a:extLst>
              <a:ext uri="{FF2B5EF4-FFF2-40B4-BE49-F238E27FC236}">
                <a16:creationId xmlns:a16="http://schemas.microsoft.com/office/drawing/2014/main" id="{0F76BADF-DFE3-B0EC-DBBC-0276504AAF17}"/>
              </a:ext>
            </a:extLst>
          </p:cNvPr>
          <p:cNvSpPr>
            <a:spLocks noGrp="1"/>
          </p:cNvSpPr>
          <p:nvPr>
            <p:ph type="sldNum" sz="quarter" idx="4"/>
          </p:nvPr>
        </p:nvSpPr>
        <p:spPr>
          <a:xfrm>
            <a:off x="7132189" y="10322192"/>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978311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 2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529700" y="903756"/>
            <a:ext cx="6500273" cy="743603"/>
          </a:xfrm>
        </p:spPr>
        <p:txBody>
          <a:bodyPr>
            <a:noAutofit/>
          </a:bodyPr>
          <a:lstStyle>
            <a:lvl1pPr marL="0" indent="0" algn="l">
              <a:buNone/>
              <a:defRPr sz="2900" b="1" i="0">
                <a:solidFill>
                  <a:srgbClr val="60BB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TWO COLUMNS</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60BB4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5" name="Text Placeholder 32">
            <a:extLst>
              <a:ext uri="{FF2B5EF4-FFF2-40B4-BE49-F238E27FC236}">
                <a16:creationId xmlns:a16="http://schemas.microsoft.com/office/drawing/2014/main" id="{776A3C61-02DA-0A4C-861E-0689200F4512}"/>
              </a:ext>
            </a:extLst>
          </p:cNvPr>
          <p:cNvSpPr>
            <a:spLocks noGrp="1"/>
          </p:cNvSpPr>
          <p:nvPr>
            <p:ph type="body" sz="quarter" idx="47" hasCustomPrompt="1"/>
          </p:nvPr>
        </p:nvSpPr>
        <p:spPr>
          <a:xfrm>
            <a:off x="522147" y="1905323"/>
            <a:ext cx="6500273" cy="743603"/>
          </a:xfrm>
        </p:spPr>
        <p:txBody>
          <a:bodyPr>
            <a:noAutofit/>
          </a:bodyPr>
          <a:lstStyle>
            <a:lvl1pPr marL="0" indent="0" algn="l">
              <a:buNone/>
              <a:defRPr sz="1800" b="1"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529699" y="2906890"/>
            <a:ext cx="6500272" cy="6921424"/>
          </a:xfrm>
        </p:spPr>
        <p:txBody>
          <a:bodyPr numCol="2" spcCol="288000" anchor="t">
            <a:noAutofit/>
          </a:bodyPr>
          <a:lstStyle>
            <a:lvl1pPr marL="0" indent="0" algn="l">
              <a:lnSpc>
                <a:spcPct val="100000"/>
              </a:lnSpc>
              <a:spcBef>
                <a:spcPts val="0"/>
              </a:spcBef>
              <a:buNone/>
              <a:defRPr sz="1100" b="0"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 name="Slide Number Placeholder 5">
            <a:extLst>
              <a:ext uri="{FF2B5EF4-FFF2-40B4-BE49-F238E27FC236}">
                <a16:creationId xmlns:a16="http://schemas.microsoft.com/office/drawing/2014/main" id="{A05BA213-ADEA-E81F-D605-C747988D115D}"/>
              </a:ext>
            </a:extLst>
          </p:cNvPr>
          <p:cNvSpPr>
            <a:spLocks noGrp="1"/>
          </p:cNvSpPr>
          <p:nvPr>
            <p:ph type="sldNum" sz="quarter" idx="4"/>
          </p:nvPr>
        </p:nvSpPr>
        <p:spPr>
          <a:xfrm>
            <a:off x="7132189" y="10322192"/>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794728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 3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529700" y="903756"/>
            <a:ext cx="6500273" cy="743603"/>
          </a:xfrm>
        </p:spPr>
        <p:txBody>
          <a:bodyPr>
            <a:noAutofit/>
          </a:bodyPr>
          <a:lstStyle>
            <a:lvl1pPr marL="0" indent="0" algn="l">
              <a:buNone/>
              <a:defRPr sz="2900" b="1" i="0">
                <a:solidFill>
                  <a:srgbClr val="60BB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THREE COLUMNS</a:t>
            </a:r>
            <a:endParaRPr lang="en-US" dirty="0"/>
          </a:p>
        </p:txBody>
      </p:sp>
      <p:sp>
        <p:nvSpPr>
          <p:cNvPr id="11" name="Text Placeholder 32">
            <a:extLst>
              <a:ext uri="{FF2B5EF4-FFF2-40B4-BE49-F238E27FC236}">
                <a16:creationId xmlns:a16="http://schemas.microsoft.com/office/drawing/2014/main" id="{65E71303-A094-BE4A-86BB-0CC4F17507E6}"/>
              </a:ext>
            </a:extLst>
          </p:cNvPr>
          <p:cNvSpPr>
            <a:spLocks noGrp="1"/>
          </p:cNvSpPr>
          <p:nvPr>
            <p:ph type="body" sz="quarter" idx="47" hasCustomPrompt="1"/>
          </p:nvPr>
        </p:nvSpPr>
        <p:spPr>
          <a:xfrm>
            <a:off x="522147" y="1905323"/>
            <a:ext cx="6500273" cy="743603"/>
          </a:xfrm>
        </p:spPr>
        <p:txBody>
          <a:bodyPr>
            <a:noAutofit/>
          </a:bodyPr>
          <a:lstStyle>
            <a:lvl1pPr marL="0" indent="0" algn="l">
              <a:buNone/>
              <a:defRPr sz="1800" b="1"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2" name="Text Placeholder 32">
            <a:extLst>
              <a:ext uri="{FF2B5EF4-FFF2-40B4-BE49-F238E27FC236}">
                <a16:creationId xmlns:a16="http://schemas.microsoft.com/office/drawing/2014/main" id="{BBC68E35-587E-9542-B8E5-8CAF7CFB2D3F}"/>
              </a:ext>
            </a:extLst>
          </p:cNvPr>
          <p:cNvSpPr>
            <a:spLocks noGrp="1"/>
          </p:cNvSpPr>
          <p:nvPr>
            <p:ph type="body" sz="quarter" idx="48" hasCustomPrompt="1"/>
          </p:nvPr>
        </p:nvSpPr>
        <p:spPr>
          <a:xfrm>
            <a:off x="529699" y="2906890"/>
            <a:ext cx="6500272" cy="6921424"/>
          </a:xfrm>
        </p:spPr>
        <p:txBody>
          <a:bodyPr numCol="3" spcCol="288000" anchor="t">
            <a:noAutofit/>
          </a:bodyPr>
          <a:lstStyle>
            <a:lvl1pPr marL="0" indent="0" algn="l">
              <a:lnSpc>
                <a:spcPct val="100000"/>
              </a:lnSpc>
              <a:spcBef>
                <a:spcPts val="0"/>
              </a:spcBef>
              <a:buNone/>
              <a:defRPr sz="1100" b="0"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60BB4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3" name="Slide Number Placeholder 5">
            <a:extLst>
              <a:ext uri="{FF2B5EF4-FFF2-40B4-BE49-F238E27FC236}">
                <a16:creationId xmlns:a16="http://schemas.microsoft.com/office/drawing/2014/main" id="{E539B7B2-48D8-DC8B-4507-E60093055F92}"/>
              </a:ext>
            </a:extLst>
          </p:cNvPr>
          <p:cNvSpPr>
            <a:spLocks noGrp="1"/>
          </p:cNvSpPr>
          <p:nvPr>
            <p:ph type="sldNum" sz="quarter" idx="4"/>
          </p:nvPr>
        </p:nvSpPr>
        <p:spPr>
          <a:xfrm>
            <a:off x="7132189" y="10322192"/>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077509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41524D8-ED6B-1D6F-F2E9-236C87C60C11}"/>
              </a:ext>
            </a:extLst>
          </p:cNvPr>
          <p:cNvSpPr/>
          <p:nvPr userDrawn="1"/>
        </p:nvSpPr>
        <p:spPr>
          <a:xfrm>
            <a:off x="0" y="5695282"/>
            <a:ext cx="7552800" cy="3772800"/>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127268"/>
          </a:solidFill>
          <a:ln w="30808" cap="flat">
            <a:noFill/>
            <a:prstDash val="solid"/>
            <a:miter/>
          </a:ln>
        </p:spPr>
        <p:txBody>
          <a:bodyPr rtlCol="0" anchor="ctr"/>
          <a:lstStyle/>
          <a:p>
            <a:endParaRPr lang="en-US"/>
          </a:p>
        </p:txBody>
      </p:sp>
      <p:sp>
        <p:nvSpPr>
          <p:cNvPr id="13" name="Rectangle 12">
            <a:extLst>
              <a:ext uri="{FF2B5EF4-FFF2-40B4-BE49-F238E27FC236}">
                <a16:creationId xmlns:a16="http://schemas.microsoft.com/office/drawing/2014/main" id="{C360DEFE-4950-2C3F-5C06-7B19BAA5E21F}"/>
              </a:ext>
            </a:extLst>
          </p:cNvPr>
          <p:cNvSpPr/>
          <p:nvPr userDrawn="1"/>
        </p:nvSpPr>
        <p:spPr>
          <a:xfrm>
            <a:off x="3487479" y="5695282"/>
            <a:ext cx="4071600" cy="3772800"/>
          </a:xfrm>
          <a:prstGeom prst="rect">
            <a:avLst/>
          </a:prstGeom>
          <a:blipFill>
            <a:blip r:embed="rId2"/>
            <a:srcRect/>
            <a:stretch>
              <a:fillRect l="6023" t="-1846" r="-14639" b="-3243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50" dirty="0"/>
          </a:p>
        </p:txBody>
      </p:sp>
      <p:sp>
        <p:nvSpPr>
          <p:cNvPr id="43" name="Text Placeholder 32">
            <a:extLst>
              <a:ext uri="{FF2B5EF4-FFF2-40B4-BE49-F238E27FC236}">
                <a16:creationId xmlns:a16="http://schemas.microsoft.com/office/drawing/2014/main" id="{34CDD426-820C-98DF-4400-229F2360FBEF}"/>
              </a:ext>
            </a:extLst>
          </p:cNvPr>
          <p:cNvSpPr>
            <a:spLocks noGrp="1"/>
          </p:cNvSpPr>
          <p:nvPr>
            <p:ph type="body" sz="quarter" idx="30" hasCustomPrompt="1"/>
          </p:nvPr>
        </p:nvSpPr>
        <p:spPr>
          <a:xfrm>
            <a:off x="526494" y="6874504"/>
            <a:ext cx="6500273" cy="743603"/>
          </a:xfrm>
        </p:spPr>
        <p:txBody>
          <a:bodyPr>
            <a:noAutofit/>
          </a:bodyPr>
          <a:lstStyle>
            <a:lvl1pPr marL="0" indent="0" algn="l">
              <a:buNone/>
              <a:defRPr sz="29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pic>
        <p:nvPicPr>
          <p:cNvPr id="4" name="Picture 3">
            <a:extLst>
              <a:ext uri="{FF2B5EF4-FFF2-40B4-BE49-F238E27FC236}">
                <a16:creationId xmlns:a16="http://schemas.microsoft.com/office/drawing/2014/main" id="{6A12AA84-CECE-3008-740E-4AE4BE9E19FD}"/>
              </a:ext>
            </a:extLst>
          </p:cNvPr>
          <p:cNvPicPr>
            <a:picLocks noChangeAspect="1"/>
          </p:cNvPicPr>
          <p:nvPr userDrawn="1"/>
        </p:nvPicPr>
        <p:blipFill>
          <a:blip r:embed="rId3"/>
          <a:stretch>
            <a:fillRect/>
          </a:stretch>
        </p:blipFill>
        <p:spPr>
          <a:xfrm>
            <a:off x="5616600" y="10015871"/>
            <a:ext cx="1698247" cy="355088"/>
          </a:xfrm>
          <a:prstGeom prst="rect">
            <a:avLst/>
          </a:prstGeom>
        </p:spPr>
      </p:pic>
      <p:pic>
        <p:nvPicPr>
          <p:cNvPr id="14" name="Picture 13">
            <a:extLst>
              <a:ext uri="{FF2B5EF4-FFF2-40B4-BE49-F238E27FC236}">
                <a16:creationId xmlns:a16="http://schemas.microsoft.com/office/drawing/2014/main" id="{E9EF4CBF-51D2-1DF3-7666-4C5602634E24}"/>
              </a:ext>
            </a:extLst>
          </p:cNvPr>
          <p:cNvPicPr>
            <a:picLocks noChangeAspect="1"/>
          </p:cNvPicPr>
          <p:nvPr userDrawn="1"/>
        </p:nvPicPr>
        <p:blipFill>
          <a:blip r:embed="rId4"/>
          <a:stretch>
            <a:fillRect/>
          </a:stretch>
        </p:blipFill>
        <p:spPr>
          <a:xfrm>
            <a:off x="4876898" y="426472"/>
            <a:ext cx="2449188" cy="2296114"/>
          </a:xfrm>
          <a:prstGeom prst="rect">
            <a:avLst/>
          </a:prstGeom>
        </p:spPr>
      </p:pic>
      <p:sp>
        <p:nvSpPr>
          <p:cNvPr id="15" name="Text Placeholder 32">
            <a:extLst>
              <a:ext uri="{FF2B5EF4-FFF2-40B4-BE49-F238E27FC236}">
                <a16:creationId xmlns:a16="http://schemas.microsoft.com/office/drawing/2014/main" id="{CE2579E1-B779-E05C-8FEF-CE7C9D1C66D2}"/>
              </a:ext>
            </a:extLst>
          </p:cNvPr>
          <p:cNvSpPr>
            <a:spLocks noGrp="1"/>
          </p:cNvSpPr>
          <p:nvPr>
            <p:ph type="body" sz="quarter" idx="20" hasCustomPrompt="1"/>
          </p:nvPr>
        </p:nvSpPr>
        <p:spPr>
          <a:xfrm>
            <a:off x="0" y="9186181"/>
            <a:ext cx="3252718" cy="518298"/>
          </a:xfrm>
          <a:solidFill>
            <a:srgbClr val="60BB47"/>
          </a:solidFill>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GB" dirty="0"/>
          </a:p>
        </p:txBody>
      </p:sp>
    </p:spTree>
    <p:extLst>
      <p:ext uri="{BB962C8B-B14F-4D97-AF65-F5344CB8AC3E}">
        <p14:creationId xmlns:p14="http://schemas.microsoft.com/office/powerpoint/2010/main" val="2728685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14075" y="2850702"/>
            <a:ext cx="7545600" cy="5734800"/>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127268"/>
          </a:solidFill>
          <a:ln w="30808" cap="flat">
            <a:noFill/>
            <a:prstDash val="solid"/>
            <a:miter/>
          </a:ln>
        </p:spPr>
        <p:txBody>
          <a:bodyPr rtlCol="0" anchor="ctr"/>
          <a:lstStyle/>
          <a:p>
            <a:endParaRPr lang="en-US"/>
          </a:p>
        </p:txBody>
      </p:sp>
      <p:sp>
        <p:nvSpPr>
          <p:cNvPr id="6" name="Rectangle 5">
            <a:extLst>
              <a:ext uri="{FF2B5EF4-FFF2-40B4-BE49-F238E27FC236}">
                <a16:creationId xmlns:a16="http://schemas.microsoft.com/office/drawing/2014/main" id="{6C188A88-9C6E-7EB0-59FA-B9CC14467267}"/>
              </a:ext>
            </a:extLst>
          </p:cNvPr>
          <p:cNvSpPr/>
          <p:nvPr userDrawn="1"/>
        </p:nvSpPr>
        <p:spPr>
          <a:xfrm rot="10800000">
            <a:off x="13855" y="2850702"/>
            <a:ext cx="5507851" cy="5734800"/>
          </a:xfrm>
          <a:prstGeom prst="rect">
            <a:avLst/>
          </a:prstGeom>
          <a:blipFill>
            <a:blip r:embed="rId2"/>
            <a:srcRect/>
            <a:stretch>
              <a:fillRect l="6889" t="-7323" r="-48549" b="-24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50" dirty="0"/>
          </a:p>
        </p:txBody>
      </p:sp>
      <p:sp>
        <p:nvSpPr>
          <p:cNvPr id="14" name="Picture Placeholder 13">
            <a:extLst>
              <a:ext uri="{FF2B5EF4-FFF2-40B4-BE49-F238E27FC236}">
                <a16:creationId xmlns:a16="http://schemas.microsoft.com/office/drawing/2014/main" id="{254B2BC3-CB45-C96A-F887-CD50BF385A2D}"/>
              </a:ext>
            </a:extLst>
          </p:cNvPr>
          <p:cNvSpPr>
            <a:spLocks noGrp="1"/>
          </p:cNvSpPr>
          <p:nvPr>
            <p:ph type="pic" sz="quarter" idx="22"/>
          </p:nvPr>
        </p:nvSpPr>
        <p:spPr>
          <a:xfrm>
            <a:off x="3018709" y="3585080"/>
            <a:ext cx="4540966" cy="5656891"/>
          </a:xfrm>
          <a:custGeom>
            <a:avLst/>
            <a:gdLst>
              <a:gd name="connsiteX0" fmla="*/ 15237 w 4540966"/>
              <a:gd name="connsiteY0" fmla="*/ 0 h 5656891"/>
              <a:gd name="connsiteX1" fmla="*/ 4540966 w 4540966"/>
              <a:gd name="connsiteY1" fmla="*/ 0 h 5656891"/>
              <a:gd name="connsiteX2" fmla="*/ 4540966 w 4540966"/>
              <a:gd name="connsiteY2" fmla="*/ 5656891 h 5656891"/>
              <a:gd name="connsiteX3" fmla="*/ 0 w 4540966"/>
              <a:gd name="connsiteY3" fmla="*/ 5656891 h 5656891"/>
              <a:gd name="connsiteX4" fmla="*/ 15237 w 4540966"/>
              <a:gd name="connsiteY4" fmla="*/ 3643549 h 5656891"/>
              <a:gd name="connsiteX5" fmla="*/ 996319 w 4540966"/>
              <a:gd name="connsiteY5" fmla="*/ 3643549 h 5656891"/>
              <a:gd name="connsiteX6" fmla="*/ 996319 w 4540966"/>
              <a:gd name="connsiteY6" fmla="*/ 3116308 h 5656891"/>
              <a:gd name="connsiteX7" fmla="*/ 1161714 w 4540966"/>
              <a:gd name="connsiteY7" fmla="*/ 3116308 h 5656891"/>
              <a:gd name="connsiteX8" fmla="*/ 1161714 w 4540966"/>
              <a:gd name="connsiteY8" fmla="*/ 1495793 h 5656891"/>
              <a:gd name="connsiteX9" fmla="*/ 996319 w 4540966"/>
              <a:gd name="connsiteY9" fmla="*/ 1495793 h 5656891"/>
              <a:gd name="connsiteX10" fmla="*/ 996319 w 4540966"/>
              <a:gd name="connsiteY10" fmla="*/ 968553 h 5656891"/>
              <a:gd name="connsiteX11" fmla="*/ 15237 w 4540966"/>
              <a:gd name="connsiteY11" fmla="*/ 968553 h 565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0966" h="5656891">
                <a:moveTo>
                  <a:pt x="15237" y="0"/>
                </a:moveTo>
                <a:lnTo>
                  <a:pt x="4540966" y="0"/>
                </a:lnTo>
                <a:lnTo>
                  <a:pt x="4540966" y="5656891"/>
                </a:lnTo>
                <a:lnTo>
                  <a:pt x="0" y="5656891"/>
                </a:lnTo>
                <a:lnTo>
                  <a:pt x="15237" y="3643549"/>
                </a:lnTo>
                <a:lnTo>
                  <a:pt x="996319" y="3643549"/>
                </a:lnTo>
                <a:lnTo>
                  <a:pt x="996319" y="3116308"/>
                </a:lnTo>
                <a:lnTo>
                  <a:pt x="1161714" y="3116308"/>
                </a:lnTo>
                <a:lnTo>
                  <a:pt x="1161714" y="1495793"/>
                </a:lnTo>
                <a:lnTo>
                  <a:pt x="996319" y="1495793"/>
                </a:lnTo>
                <a:lnTo>
                  <a:pt x="996319" y="968553"/>
                </a:lnTo>
                <a:lnTo>
                  <a:pt x="15237" y="968553"/>
                </a:lnTo>
                <a:close/>
              </a:path>
            </a:pathLst>
          </a:custGeom>
          <a:solidFill>
            <a:schemeClr val="bg2"/>
          </a:solidFill>
          <a:ln>
            <a:noFill/>
          </a:ln>
        </p:spPr>
        <p:txBody>
          <a:bodyPr wrap="square">
            <a:noAutofit/>
          </a:bodyPr>
          <a:lstStyle/>
          <a:p>
            <a:endParaRPr lang="en-US"/>
          </a:p>
        </p:txBody>
      </p:sp>
      <p:sp>
        <p:nvSpPr>
          <p:cNvPr id="37" name="Freeform 36">
            <a:extLst>
              <a:ext uri="{FF2B5EF4-FFF2-40B4-BE49-F238E27FC236}">
                <a16:creationId xmlns:a16="http://schemas.microsoft.com/office/drawing/2014/main" id="{8FED9801-384A-9AC5-7A93-F22F68A3B074}"/>
              </a:ext>
            </a:extLst>
          </p:cNvPr>
          <p:cNvSpPr/>
          <p:nvPr userDrawn="1"/>
        </p:nvSpPr>
        <p:spPr>
          <a:xfrm>
            <a:off x="0" y="4553632"/>
            <a:ext cx="4015029" cy="2674994"/>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FFFFFF"/>
          </a:solidFill>
          <a:ln w="3080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CC67EDBC-3B63-C0A4-6BC3-EB464A4227E5}"/>
              </a:ext>
            </a:extLst>
          </p:cNvPr>
          <p:cNvSpPr/>
          <p:nvPr userDrawn="1"/>
        </p:nvSpPr>
        <p:spPr>
          <a:xfrm rot="16200000">
            <a:off x="3217787" y="5738749"/>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60BB47"/>
          </a:solidFill>
          <a:ln w="3080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27A8425-B90A-4347-AF48-00C1D5CC2D28}"/>
              </a:ext>
            </a:extLst>
          </p:cNvPr>
          <p:cNvSpPr/>
          <p:nvPr/>
        </p:nvSpPr>
        <p:spPr>
          <a:xfrm>
            <a:off x="3293401" y="4327837"/>
            <a:ext cx="4525730" cy="3029130"/>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624364" y="5360346"/>
            <a:ext cx="3704814" cy="1112797"/>
          </a:xfrm>
        </p:spPr>
        <p:txBody>
          <a:bodyPr anchor="t">
            <a:noAutofit/>
          </a:bodyPr>
          <a:lstStyle>
            <a:lvl1pPr marL="0" indent="0" algn="l">
              <a:lnSpc>
                <a:spcPts val="3940"/>
              </a:lnSpc>
              <a:spcBef>
                <a:spcPts val="0"/>
              </a:spcBef>
              <a:buNone/>
              <a:defRPr sz="4000" b="0"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 </a:t>
            </a:r>
          </a:p>
          <a:p>
            <a:pPr lvl="0"/>
            <a:r>
              <a:rPr lang="en-GB" dirty="0"/>
              <a:t>smart4food</a:t>
            </a:r>
            <a:endParaRPr lang="en-US" dirty="0"/>
          </a:p>
        </p:txBody>
      </p:sp>
      <p:sp>
        <p:nvSpPr>
          <p:cNvPr id="58" name="Rectangle 57">
            <a:extLst>
              <a:ext uri="{FF2B5EF4-FFF2-40B4-BE49-F238E27FC236}">
                <a16:creationId xmlns:a16="http://schemas.microsoft.com/office/drawing/2014/main" id="{B18F2335-85BE-FD4B-9088-52A89423DF3E}"/>
              </a:ext>
            </a:extLst>
          </p:cNvPr>
          <p:cNvSpPr/>
          <p:nvPr userDrawn="1"/>
        </p:nvSpPr>
        <p:spPr>
          <a:xfrm>
            <a:off x="5389017" y="9934743"/>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17E99DE-07CE-9181-46B7-02A4E5CB287B}"/>
              </a:ext>
            </a:extLst>
          </p:cNvPr>
          <p:cNvPicPr>
            <a:picLocks noChangeAspect="1"/>
          </p:cNvPicPr>
          <p:nvPr userDrawn="1"/>
        </p:nvPicPr>
        <p:blipFill>
          <a:blip r:embed="rId3"/>
          <a:stretch>
            <a:fillRect/>
          </a:stretch>
        </p:blipFill>
        <p:spPr>
          <a:xfrm>
            <a:off x="835717" y="9806102"/>
            <a:ext cx="1698247" cy="355088"/>
          </a:xfrm>
          <a:prstGeom prst="rect">
            <a:avLst/>
          </a:prstGeom>
        </p:spPr>
      </p:pic>
      <p:pic>
        <p:nvPicPr>
          <p:cNvPr id="5" name="Picture 4">
            <a:extLst>
              <a:ext uri="{FF2B5EF4-FFF2-40B4-BE49-F238E27FC236}">
                <a16:creationId xmlns:a16="http://schemas.microsoft.com/office/drawing/2014/main" id="{C3B8D3F3-13B8-6F11-403E-FC987D246879}"/>
              </a:ext>
            </a:extLst>
          </p:cNvPr>
          <p:cNvPicPr>
            <a:picLocks noChangeAspect="1"/>
          </p:cNvPicPr>
          <p:nvPr userDrawn="1"/>
        </p:nvPicPr>
        <p:blipFill>
          <a:blip r:embed="rId4"/>
          <a:stretch>
            <a:fillRect/>
          </a:stretch>
        </p:blipFill>
        <p:spPr>
          <a:xfrm>
            <a:off x="356785" y="219349"/>
            <a:ext cx="2449188" cy="2296114"/>
          </a:xfrm>
          <a:prstGeom prst="rect">
            <a:avLst/>
          </a:prstGeom>
        </p:spPr>
      </p:pic>
      <p:sp>
        <p:nvSpPr>
          <p:cNvPr id="7" name="Text Placeholder 32">
            <a:extLst>
              <a:ext uri="{FF2B5EF4-FFF2-40B4-BE49-F238E27FC236}">
                <a16:creationId xmlns:a16="http://schemas.microsoft.com/office/drawing/2014/main" id="{E4FCAD44-E77E-E13D-A9EE-F1894DE9D711}"/>
              </a:ext>
            </a:extLst>
          </p:cNvPr>
          <p:cNvSpPr>
            <a:spLocks noGrp="1"/>
          </p:cNvSpPr>
          <p:nvPr>
            <p:ph type="body" sz="quarter" idx="20" hasCustomPrompt="1"/>
          </p:nvPr>
        </p:nvSpPr>
        <p:spPr>
          <a:xfrm>
            <a:off x="4306957" y="9626400"/>
            <a:ext cx="3252718" cy="518298"/>
          </a:xfrm>
          <a:solidFill>
            <a:srgbClr val="60BB47"/>
          </a:solidFill>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GB" dirty="0"/>
          </a:p>
        </p:txBody>
      </p:sp>
    </p:spTree>
    <p:extLst>
      <p:ext uri="{BB962C8B-B14F-4D97-AF65-F5344CB8AC3E}">
        <p14:creationId xmlns:p14="http://schemas.microsoft.com/office/powerpoint/2010/main" val="37202180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1661138" y="3330026"/>
            <a:ext cx="648000" cy="348400"/>
          </a:xfrm>
        </p:spPr>
        <p:txBody>
          <a:bodyPr anchor="ctr">
            <a:noAutofit/>
          </a:bodyPr>
          <a:lstStyle>
            <a:lvl1pPr marL="0" indent="0" algn="ctr">
              <a:buNone/>
              <a:defRPr sz="1800" b="1" i="0">
                <a:solidFill>
                  <a:srgbClr val="60BB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2364094" y="3330026"/>
            <a:ext cx="3544003" cy="348400"/>
          </a:xfrm>
        </p:spPr>
        <p:txBody>
          <a:bodyPr anchor="ctr">
            <a:noAutofit/>
          </a:bodyPr>
          <a:lstStyle>
            <a:lvl1pPr marL="0" indent="0" algn="l">
              <a:buNone/>
              <a:defRPr sz="1400" b="0"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1661138" y="3805268"/>
            <a:ext cx="648000" cy="348400"/>
          </a:xfrm>
        </p:spPr>
        <p:txBody>
          <a:bodyPr anchor="ctr">
            <a:noAutofit/>
          </a:bodyPr>
          <a:lstStyle>
            <a:lvl1pPr marL="0" indent="0" algn="ctr">
              <a:buNone/>
              <a:defRPr sz="1800" b="1" i="0">
                <a:solidFill>
                  <a:srgbClr val="60BB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2364094" y="3805268"/>
            <a:ext cx="3544003" cy="349200"/>
          </a:xfr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1661138" y="4306402"/>
            <a:ext cx="648000" cy="348400"/>
          </a:xfrm>
        </p:spPr>
        <p:txBody>
          <a:bodyPr anchor="ctr">
            <a:noAutofit/>
          </a:bodyPr>
          <a:lstStyle>
            <a:lvl1pPr marL="0" indent="0" algn="ctr">
              <a:buNone/>
              <a:defRPr sz="1800" b="1" i="0">
                <a:solidFill>
                  <a:srgbClr val="60BB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2364094" y="4306402"/>
            <a:ext cx="3544003" cy="348400"/>
          </a:xfrm>
        </p:spPr>
        <p:txBody>
          <a:bodyPr anchor="ctr">
            <a:noAutofit/>
          </a:bodyPr>
          <a:lstStyle>
            <a:lvl1pPr marL="0" indent="0" algn="l">
              <a:buNone/>
              <a:defRPr sz="1400" b="0"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1661138" y="4807357"/>
            <a:ext cx="648000" cy="348400"/>
          </a:xfrm>
        </p:spPr>
        <p:txBody>
          <a:bodyPr anchor="ctr">
            <a:noAutofit/>
          </a:bodyPr>
          <a:lstStyle>
            <a:lvl1pPr marL="0" indent="0" algn="ctr">
              <a:buNone/>
              <a:defRPr sz="1800" b="1" i="0">
                <a:solidFill>
                  <a:srgbClr val="60BB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2364094" y="4807357"/>
            <a:ext cx="3544003" cy="348400"/>
          </a:xfrm>
        </p:spPr>
        <p:txBody>
          <a:bodyPr anchor="ctr">
            <a:noAutofit/>
          </a:bodyPr>
          <a:lstStyle>
            <a:lvl1pPr marL="0" indent="0" algn="l">
              <a:buNone/>
              <a:defRPr sz="1400" b="0"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1661138" y="5309147"/>
            <a:ext cx="648000" cy="348400"/>
          </a:xfrm>
        </p:spPr>
        <p:txBody>
          <a:bodyPr anchor="ctr">
            <a:noAutofit/>
          </a:bodyPr>
          <a:lstStyle>
            <a:lvl1pPr marL="0" indent="0" algn="ctr">
              <a:buNone/>
              <a:defRPr sz="1800" b="1" i="0">
                <a:solidFill>
                  <a:srgbClr val="60BB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2364094" y="5309147"/>
            <a:ext cx="3544003" cy="348400"/>
          </a:xfrm>
        </p:spPr>
        <p:txBody>
          <a:bodyPr anchor="ctr">
            <a:noAutofit/>
          </a:bodyPr>
          <a:lstStyle>
            <a:lvl1pPr marL="0" indent="0" algn="l">
              <a:buNone/>
              <a:defRPr sz="1400" b="0"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1670778" y="5838343"/>
            <a:ext cx="648000" cy="348400"/>
          </a:xfrm>
        </p:spPr>
        <p:txBody>
          <a:bodyPr anchor="ctr">
            <a:noAutofit/>
          </a:bodyPr>
          <a:lstStyle>
            <a:lvl1pPr marL="0" indent="0" algn="ctr">
              <a:buNone/>
              <a:defRPr sz="1800" b="1" i="0">
                <a:solidFill>
                  <a:srgbClr val="60BB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2373734" y="5838343"/>
            <a:ext cx="3544003" cy="348400"/>
          </a:xfrm>
        </p:spPr>
        <p:txBody>
          <a:bodyPr anchor="ctr">
            <a:noAutofit/>
          </a:bodyPr>
          <a:lstStyle>
            <a:lvl1pPr marL="0" indent="0" algn="l">
              <a:buNone/>
              <a:defRPr sz="1400" b="0"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1670778" y="6328575"/>
            <a:ext cx="648000" cy="348400"/>
          </a:xfrm>
        </p:spPr>
        <p:txBody>
          <a:bodyPr anchor="ctr">
            <a:noAutofit/>
          </a:bodyPr>
          <a:lstStyle>
            <a:lvl1pPr marL="0" indent="0" algn="ctr">
              <a:buNone/>
              <a:defRPr sz="1800" b="1" i="0">
                <a:solidFill>
                  <a:srgbClr val="60BB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2373734" y="6328575"/>
            <a:ext cx="3544003" cy="348400"/>
          </a:xfrm>
        </p:spPr>
        <p:txBody>
          <a:bodyPr anchor="ctr">
            <a:noAutofit/>
          </a:bodyPr>
          <a:lstStyle>
            <a:lvl1pPr marL="0" indent="0" algn="l">
              <a:buNone/>
              <a:defRPr sz="1400" b="0"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1603754" y="2096576"/>
            <a:ext cx="2289273" cy="829919"/>
          </a:xfrm>
        </p:spPr>
        <p:txBody>
          <a:bodyPr anchor="ctr">
            <a:noAutofit/>
          </a:bodyPr>
          <a:lstStyle>
            <a:lvl1pPr marL="0" indent="0" algn="l">
              <a:lnSpc>
                <a:spcPts val="2660"/>
              </a:lnSpc>
              <a:spcBef>
                <a:spcPts val="0"/>
              </a:spcBef>
              <a:buNone/>
              <a:defRPr sz="2800" b="1" i="0" spc="0">
                <a:solidFill>
                  <a:srgbClr val="60BB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TABLE OF CONTENTS</a:t>
            </a:r>
            <a:endParaRPr lang="en-US" dirty="0"/>
          </a:p>
        </p:txBody>
      </p:sp>
      <p:grpSp>
        <p:nvGrpSpPr>
          <p:cNvPr id="3" name="Group 2">
            <a:extLst>
              <a:ext uri="{FF2B5EF4-FFF2-40B4-BE49-F238E27FC236}">
                <a16:creationId xmlns:a16="http://schemas.microsoft.com/office/drawing/2014/main" id="{2F0747C1-EB9A-C241-9511-DEA85DB5444C}"/>
              </a:ext>
            </a:extLst>
          </p:cNvPr>
          <p:cNvGrpSpPr/>
          <p:nvPr userDrawn="1"/>
        </p:nvGrpSpPr>
        <p:grpSpPr>
          <a:xfrm>
            <a:off x="1435683" y="3722669"/>
            <a:ext cx="4752000" cy="1503704"/>
            <a:chOff x="1265109" y="2728756"/>
            <a:chExt cx="4752000" cy="1503704"/>
          </a:xfrm>
          <a:solidFill>
            <a:srgbClr val="60BB47"/>
          </a:solidFill>
        </p:grpSpPr>
        <p:sp>
          <p:nvSpPr>
            <p:cNvPr id="57" name="Rectangle 56">
              <a:extLst>
                <a:ext uri="{FF2B5EF4-FFF2-40B4-BE49-F238E27FC236}">
                  <a16:creationId xmlns:a16="http://schemas.microsoft.com/office/drawing/2014/main" id="{683CB224-BC37-A449-A879-B518A8300CF6}"/>
                </a:ext>
              </a:extLst>
            </p:cNvPr>
            <p:cNvSpPr/>
            <p:nvPr userDrawn="1"/>
          </p:nvSpPr>
          <p:spPr>
            <a:xfrm>
              <a:off x="1265109" y="2728756"/>
              <a:ext cx="4752000" cy="0"/>
            </a:xfrm>
            <a:prstGeom prst="rect">
              <a:avLst/>
            </a:prstGeom>
            <a:grpFill/>
            <a:ln>
              <a:solidFill>
                <a:srgbClr val="60BB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69" name="Rectangle 68">
              <a:extLst>
                <a:ext uri="{FF2B5EF4-FFF2-40B4-BE49-F238E27FC236}">
                  <a16:creationId xmlns:a16="http://schemas.microsoft.com/office/drawing/2014/main" id="{5E0C682E-9999-0944-9853-BF0C05DDBEFD}"/>
                </a:ext>
              </a:extLst>
            </p:cNvPr>
            <p:cNvSpPr/>
            <p:nvPr userDrawn="1"/>
          </p:nvSpPr>
          <p:spPr>
            <a:xfrm>
              <a:off x="1265109" y="3229991"/>
              <a:ext cx="4752000" cy="0"/>
            </a:xfrm>
            <a:prstGeom prst="rect">
              <a:avLst/>
            </a:prstGeom>
            <a:grpFill/>
            <a:ln>
              <a:solidFill>
                <a:srgbClr val="60BB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70" name="Rectangle 69">
              <a:extLst>
                <a:ext uri="{FF2B5EF4-FFF2-40B4-BE49-F238E27FC236}">
                  <a16:creationId xmlns:a16="http://schemas.microsoft.com/office/drawing/2014/main" id="{CFBE4FB1-974E-C042-9FE7-2EC8CB8A2A56}"/>
                </a:ext>
              </a:extLst>
            </p:cNvPr>
            <p:cNvSpPr/>
            <p:nvPr userDrawn="1"/>
          </p:nvSpPr>
          <p:spPr>
            <a:xfrm>
              <a:off x="1265109" y="3731226"/>
              <a:ext cx="4752000" cy="0"/>
            </a:xfrm>
            <a:prstGeom prst="rect">
              <a:avLst/>
            </a:prstGeom>
            <a:grpFill/>
            <a:ln>
              <a:solidFill>
                <a:srgbClr val="60BB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71" name="Rectangle 70">
              <a:extLst>
                <a:ext uri="{FF2B5EF4-FFF2-40B4-BE49-F238E27FC236}">
                  <a16:creationId xmlns:a16="http://schemas.microsoft.com/office/drawing/2014/main" id="{895CE4C3-6683-AB4A-B2F4-EAA4EBA84200}"/>
                </a:ext>
              </a:extLst>
            </p:cNvPr>
            <p:cNvSpPr/>
            <p:nvPr userDrawn="1"/>
          </p:nvSpPr>
          <p:spPr>
            <a:xfrm>
              <a:off x="1265109" y="4232460"/>
              <a:ext cx="4752000" cy="0"/>
            </a:xfrm>
            <a:prstGeom prst="rect">
              <a:avLst/>
            </a:prstGeom>
            <a:grpFill/>
            <a:ln>
              <a:solidFill>
                <a:srgbClr val="60BB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grpSp>
      <p:grpSp>
        <p:nvGrpSpPr>
          <p:cNvPr id="73" name="Group 72">
            <a:extLst>
              <a:ext uri="{FF2B5EF4-FFF2-40B4-BE49-F238E27FC236}">
                <a16:creationId xmlns:a16="http://schemas.microsoft.com/office/drawing/2014/main" id="{7ACA618A-FADD-A245-9DF6-634F7B8B10BB}"/>
              </a:ext>
            </a:extLst>
          </p:cNvPr>
          <p:cNvGrpSpPr/>
          <p:nvPr userDrawn="1"/>
        </p:nvGrpSpPr>
        <p:grpSpPr>
          <a:xfrm>
            <a:off x="1435683" y="5727608"/>
            <a:ext cx="4752000" cy="501235"/>
            <a:chOff x="1265109" y="3229991"/>
            <a:chExt cx="4752000" cy="501235"/>
          </a:xfrm>
          <a:solidFill>
            <a:srgbClr val="60BB47"/>
          </a:solidFill>
        </p:grpSpPr>
        <p:sp>
          <p:nvSpPr>
            <p:cNvPr id="75" name="Rectangle 74">
              <a:extLst>
                <a:ext uri="{FF2B5EF4-FFF2-40B4-BE49-F238E27FC236}">
                  <a16:creationId xmlns:a16="http://schemas.microsoft.com/office/drawing/2014/main" id="{35748608-FDE9-4648-BB0B-46BD9D014EC5}"/>
                </a:ext>
              </a:extLst>
            </p:cNvPr>
            <p:cNvSpPr/>
            <p:nvPr userDrawn="1"/>
          </p:nvSpPr>
          <p:spPr>
            <a:xfrm>
              <a:off x="1265109" y="3229991"/>
              <a:ext cx="4752000" cy="0"/>
            </a:xfrm>
            <a:prstGeom prst="rect">
              <a:avLst/>
            </a:prstGeom>
            <a:grpFill/>
            <a:ln>
              <a:solidFill>
                <a:srgbClr val="60BB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76" name="Rectangle 75">
              <a:extLst>
                <a:ext uri="{FF2B5EF4-FFF2-40B4-BE49-F238E27FC236}">
                  <a16:creationId xmlns:a16="http://schemas.microsoft.com/office/drawing/2014/main" id="{EA326F4A-FE37-8649-AB33-C936A66D8C1B}"/>
                </a:ext>
              </a:extLst>
            </p:cNvPr>
            <p:cNvSpPr/>
            <p:nvPr userDrawn="1"/>
          </p:nvSpPr>
          <p:spPr>
            <a:xfrm>
              <a:off x="1265109" y="3731226"/>
              <a:ext cx="4752000" cy="0"/>
            </a:xfrm>
            <a:prstGeom prst="rect">
              <a:avLst/>
            </a:prstGeom>
            <a:grpFill/>
            <a:ln>
              <a:solidFill>
                <a:srgbClr val="60BB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grpSp>
      <p:pic>
        <p:nvPicPr>
          <p:cNvPr id="9" name="Picture 8">
            <a:extLst>
              <a:ext uri="{FF2B5EF4-FFF2-40B4-BE49-F238E27FC236}">
                <a16:creationId xmlns:a16="http://schemas.microsoft.com/office/drawing/2014/main" id="{5042EC70-B4BA-DF54-B427-52FDBA208233}"/>
              </a:ext>
            </a:extLst>
          </p:cNvPr>
          <p:cNvPicPr>
            <a:picLocks noChangeAspect="1"/>
          </p:cNvPicPr>
          <p:nvPr userDrawn="1"/>
        </p:nvPicPr>
        <p:blipFill>
          <a:blip r:embed="rId2"/>
          <a:stretch>
            <a:fillRect/>
          </a:stretch>
        </p:blipFill>
        <p:spPr>
          <a:xfrm>
            <a:off x="1614430" y="8164864"/>
            <a:ext cx="1698247" cy="355088"/>
          </a:xfrm>
          <a:prstGeom prst="rect">
            <a:avLst/>
          </a:prstGeom>
        </p:spPr>
      </p:pic>
      <p:sp>
        <p:nvSpPr>
          <p:cNvPr id="11" name="Rectangle 10">
            <a:extLst>
              <a:ext uri="{FF2B5EF4-FFF2-40B4-BE49-F238E27FC236}">
                <a16:creationId xmlns:a16="http://schemas.microsoft.com/office/drawing/2014/main" id="{44614706-1394-F5DB-BD92-82D5C985F425}"/>
              </a:ext>
            </a:extLst>
          </p:cNvPr>
          <p:cNvSpPr/>
          <p:nvPr userDrawn="1"/>
        </p:nvSpPr>
        <p:spPr>
          <a:xfrm>
            <a:off x="3260681" y="8134503"/>
            <a:ext cx="3072743" cy="430887"/>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550" dirty="0">
                <a:solidFill>
                  <a:srgbClr val="22417A"/>
                </a:solidFill>
                <a:latin typeface="Calibri" panose="020F0502020204030204" pitchFamily="34" charset="0"/>
                <a:ea typeface="Open Sans" panose="020B0606030504020204" pitchFamily="34" charset="0"/>
                <a:cs typeface="Calibri" panose="020F0502020204030204" pitchFamily="34" charset="0"/>
              </a:rPr>
              <a:t>Financed with the funds of the European Union. The expressed opinions and positions reflect solely the position of the author and do not necessarily coincide with the positions of the European Union or the Agency for Mobility and Programs of the European Union. Neither the European Union nor the granting body can be held responsible for them.</a:t>
            </a:r>
          </a:p>
        </p:txBody>
      </p:sp>
      <p:grpSp>
        <p:nvGrpSpPr>
          <p:cNvPr id="12" name="Group 11">
            <a:extLst>
              <a:ext uri="{FF2B5EF4-FFF2-40B4-BE49-F238E27FC236}">
                <a16:creationId xmlns:a16="http://schemas.microsoft.com/office/drawing/2014/main" id="{7D9B8BCC-3348-1D6E-7CBB-F8C480425616}"/>
              </a:ext>
            </a:extLst>
          </p:cNvPr>
          <p:cNvGrpSpPr/>
          <p:nvPr userDrawn="1"/>
        </p:nvGrpSpPr>
        <p:grpSpPr>
          <a:xfrm rot="5400000">
            <a:off x="-4829072" y="4829072"/>
            <a:ext cx="10691813" cy="1033670"/>
            <a:chOff x="0" y="1293404"/>
            <a:chExt cx="7575563" cy="2897196"/>
          </a:xfrm>
        </p:grpSpPr>
        <p:sp>
          <p:nvSpPr>
            <p:cNvPr id="13" name="Rectangle 12">
              <a:extLst>
                <a:ext uri="{FF2B5EF4-FFF2-40B4-BE49-F238E27FC236}">
                  <a16:creationId xmlns:a16="http://schemas.microsoft.com/office/drawing/2014/main" id="{1BE926A5-8C67-09E0-7A08-CEE27C76BF75}"/>
                </a:ext>
              </a:extLst>
            </p:cNvPr>
            <p:cNvSpPr/>
            <p:nvPr userDrawn="1"/>
          </p:nvSpPr>
          <p:spPr>
            <a:xfrm>
              <a:off x="0" y="1293404"/>
              <a:ext cx="7575563" cy="2897196"/>
            </a:xfrm>
            <a:prstGeom prst="rect">
              <a:avLst/>
            </a:prstGeom>
            <a:solidFill>
              <a:srgbClr val="1272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50"/>
            </a:p>
          </p:txBody>
        </p:sp>
        <p:sp>
          <p:nvSpPr>
            <p:cNvPr id="14" name="Rectangle 13">
              <a:extLst>
                <a:ext uri="{FF2B5EF4-FFF2-40B4-BE49-F238E27FC236}">
                  <a16:creationId xmlns:a16="http://schemas.microsoft.com/office/drawing/2014/main" id="{B7364FAE-AEAD-FDE4-F3AB-8D0206BB12F0}"/>
                </a:ext>
              </a:extLst>
            </p:cNvPr>
            <p:cNvSpPr/>
            <p:nvPr userDrawn="1"/>
          </p:nvSpPr>
          <p:spPr>
            <a:xfrm>
              <a:off x="2360428" y="1293404"/>
              <a:ext cx="5215135" cy="2897196"/>
            </a:xfrm>
            <a:prstGeom prst="rect">
              <a:avLst/>
            </a:prstGeom>
            <a:blipFill>
              <a:blip r:embed="rId3"/>
              <a:srcRect/>
              <a:stretch>
                <a:fillRect l="28253" t="-4293" r="-2365" b="-2997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50" dirty="0"/>
            </a:p>
          </p:txBody>
        </p:sp>
      </p:grpSp>
      <p:sp>
        <p:nvSpPr>
          <p:cNvPr id="15" name="Slide Number Placeholder 5">
            <a:extLst>
              <a:ext uri="{FF2B5EF4-FFF2-40B4-BE49-F238E27FC236}">
                <a16:creationId xmlns:a16="http://schemas.microsoft.com/office/drawing/2014/main" id="{09B9BBB0-EACB-9E28-30DD-62FB692A24B9}"/>
              </a:ext>
            </a:extLst>
          </p:cNvPr>
          <p:cNvSpPr>
            <a:spLocks noGrp="1"/>
          </p:cNvSpPr>
          <p:nvPr>
            <p:ph type="sldNum" sz="quarter" idx="4"/>
          </p:nvPr>
        </p:nvSpPr>
        <p:spPr>
          <a:xfrm>
            <a:off x="7132189" y="10322192"/>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29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ZINE - Cover 01">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0B761DA-2775-AB89-1D94-30D23F113632}"/>
              </a:ext>
            </a:extLst>
          </p:cNvPr>
          <p:cNvGrpSpPr/>
          <p:nvPr userDrawn="1"/>
        </p:nvGrpSpPr>
        <p:grpSpPr>
          <a:xfrm>
            <a:off x="0" y="2320055"/>
            <a:ext cx="7575563" cy="2553185"/>
            <a:chOff x="0" y="1293404"/>
            <a:chExt cx="7575563" cy="2897196"/>
          </a:xfrm>
        </p:grpSpPr>
        <p:sp>
          <p:nvSpPr>
            <p:cNvPr id="2" name="Rectangle 1">
              <a:extLst>
                <a:ext uri="{FF2B5EF4-FFF2-40B4-BE49-F238E27FC236}">
                  <a16:creationId xmlns:a16="http://schemas.microsoft.com/office/drawing/2014/main" id="{1448329D-A3A1-6A76-844C-935D24C99898}"/>
                </a:ext>
              </a:extLst>
            </p:cNvPr>
            <p:cNvSpPr/>
            <p:nvPr userDrawn="1"/>
          </p:nvSpPr>
          <p:spPr>
            <a:xfrm>
              <a:off x="0" y="1293404"/>
              <a:ext cx="7575563" cy="2897196"/>
            </a:xfrm>
            <a:prstGeom prst="rect">
              <a:avLst/>
            </a:prstGeom>
            <a:solidFill>
              <a:srgbClr val="1272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50"/>
            </a:p>
          </p:txBody>
        </p:sp>
        <p:sp>
          <p:nvSpPr>
            <p:cNvPr id="3" name="Rectangle 2">
              <a:extLst>
                <a:ext uri="{FF2B5EF4-FFF2-40B4-BE49-F238E27FC236}">
                  <a16:creationId xmlns:a16="http://schemas.microsoft.com/office/drawing/2014/main" id="{157C4E8A-49C7-AA09-6F64-5A442840AD06}"/>
                </a:ext>
              </a:extLst>
            </p:cNvPr>
            <p:cNvSpPr/>
            <p:nvPr userDrawn="1"/>
          </p:nvSpPr>
          <p:spPr>
            <a:xfrm>
              <a:off x="2360428" y="1293404"/>
              <a:ext cx="5215135" cy="2897196"/>
            </a:xfrm>
            <a:prstGeom prst="rect">
              <a:avLst/>
            </a:prstGeom>
            <a:blipFill>
              <a:blip r:embed="rId2"/>
              <a:srcRect/>
              <a:stretch>
                <a:fillRect l="28253" t="-4293" r="-2365" b="-2997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50" dirty="0"/>
            </a:p>
          </p:txBody>
        </p:sp>
      </p:grpSp>
      <p:sp>
        <p:nvSpPr>
          <p:cNvPr id="307" name="Picture Placeholder 306">
            <a:extLst>
              <a:ext uri="{FF2B5EF4-FFF2-40B4-BE49-F238E27FC236}">
                <a16:creationId xmlns:a16="http://schemas.microsoft.com/office/drawing/2014/main" id="{182F9166-EA6E-D146-81A6-66F75CAF7923}"/>
              </a:ext>
            </a:extLst>
          </p:cNvPr>
          <p:cNvSpPr>
            <a:spLocks noGrp="1"/>
          </p:cNvSpPr>
          <p:nvPr>
            <p:ph type="pic" sz="quarter" idx="42"/>
          </p:nvPr>
        </p:nvSpPr>
        <p:spPr>
          <a:xfrm>
            <a:off x="1976000" y="3806455"/>
            <a:ext cx="5157736" cy="5554021"/>
          </a:xfrm>
          <a:custGeom>
            <a:avLst/>
            <a:gdLst>
              <a:gd name="connsiteX0" fmla="*/ 0 w 5157736"/>
              <a:gd name="connsiteY0" fmla="*/ 0 h 6823936"/>
              <a:gd name="connsiteX1" fmla="*/ 1336826 w 5157736"/>
              <a:gd name="connsiteY1" fmla="*/ 0 h 6823936"/>
              <a:gd name="connsiteX2" fmla="*/ 5155755 w 5157736"/>
              <a:gd name="connsiteY2" fmla="*/ 0 h 6823936"/>
              <a:gd name="connsiteX3" fmla="*/ 5155264 w 5157736"/>
              <a:gd name="connsiteY3" fmla="*/ 628971 h 6823936"/>
              <a:gd name="connsiteX4" fmla="*/ 5152790 w 5157736"/>
              <a:gd name="connsiteY4" fmla="*/ 3822022 h 6823936"/>
              <a:gd name="connsiteX5" fmla="*/ 5152673 w 5157736"/>
              <a:gd name="connsiteY5" fmla="*/ 3971014 h 6823936"/>
              <a:gd name="connsiteX6" fmla="*/ 5157736 w 5157736"/>
              <a:gd name="connsiteY6" fmla="*/ 3971018 h 6823936"/>
              <a:gd name="connsiteX7" fmla="*/ 5151141 w 5157736"/>
              <a:gd name="connsiteY7" fmla="*/ 6622373 h 6823936"/>
              <a:gd name="connsiteX8" fmla="*/ 5150630 w 5157736"/>
              <a:gd name="connsiteY8" fmla="*/ 6823936 h 6823936"/>
              <a:gd name="connsiteX9" fmla="*/ 0 w 5157736"/>
              <a:gd name="connsiteY9" fmla="*/ 6823936 h 682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736" h="6823936">
                <a:moveTo>
                  <a:pt x="0" y="0"/>
                </a:moveTo>
                <a:lnTo>
                  <a:pt x="1336826" y="0"/>
                </a:lnTo>
                <a:lnTo>
                  <a:pt x="5155755" y="0"/>
                </a:lnTo>
                <a:lnTo>
                  <a:pt x="5155264" y="628971"/>
                </a:lnTo>
                <a:cubicBezTo>
                  <a:pt x="5154439" y="1690218"/>
                  <a:pt x="5153615" y="2760000"/>
                  <a:pt x="5152790" y="3822022"/>
                </a:cubicBezTo>
                <a:lnTo>
                  <a:pt x="5152673" y="3971014"/>
                </a:lnTo>
                <a:lnTo>
                  <a:pt x="5157736" y="3971018"/>
                </a:lnTo>
                <a:cubicBezTo>
                  <a:pt x="5155538" y="4831700"/>
                  <a:pt x="5153339" y="5747829"/>
                  <a:pt x="5151141" y="6622373"/>
                </a:cubicBezTo>
                <a:lnTo>
                  <a:pt x="5150630" y="6823936"/>
                </a:lnTo>
                <a:lnTo>
                  <a:pt x="0" y="6823936"/>
                </a:lnTo>
                <a:close/>
              </a:path>
            </a:pathLst>
          </a:custGeom>
          <a:solidFill>
            <a:schemeClr val="bg1">
              <a:lumMod val="85000"/>
            </a:schemeClr>
          </a:solidFill>
        </p:spPr>
        <p:txBody>
          <a:bodyPr wrap="square">
            <a:noAutofit/>
          </a:bodyPr>
          <a:lstStyle>
            <a:lvl1pPr>
              <a:defRPr>
                <a:solidFill>
                  <a:schemeClr val="bg1">
                    <a:lumMod val="85000"/>
                  </a:schemeClr>
                </a:solidFill>
                <a:latin typeface="Calibri" panose="020F0502020204030204" pitchFamily="34" charset="0"/>
                <a:cs typeface="Calibri" panose="020F0502020204030204" pitchFamily="34" charset="0"/>
              </a:defRPr>
            </a:lvl1pPr>
          </a:lstStyle>
          <a:p>
            <a:endParaRPr lang="en-US" dirty="0"/>
          </a:p>
        </p:txBody>
      </p:sp>
      <p:sp>
        <p:nvSpPr>
          <p:cNvPr id="995" name="Graphic 3">
            <a:extLst>
              <a:ext uri="{FF2B5EF4-FFF2-40B4-BE49-F238E27FC236}">
                <a16:creationId xmlns:a16="http://schemas.microsoft.com/office/drawing/2014/main" id="{2631A4AF-E073-7248-8CD0-CCA40299EA7F}"/>
              </a:ext>
            </a:extLst>
          </p:cNvPr>
          <p:cNvSpPr/>
          <p:nvPr userDrawn="1"/>
        </p:nvSpPr>
        <p:spPr>
          <a:xfrm>
            <a:off x="1833143" y="3933500"/>
            <a:ext cx="834594" cy="1011086"/>
          </a:xfrm>
          <a:custGeom>
            <a:avLst/>
            <a:gdLst>
              <a:gd name="connsiteX0" fmla="*/ 1716157 w 1716157"/>
              <a:gd name="connsiteY0" fmla="*/ 0 h 951186"/>
              <a:gd name="connsiteX1" fmla="*/ 1716157 w 1716157"/>
              <a:gd name="connsiteY1" fmla="*/ 951186 h 951186"/>
              <a:gd name="connsiteX2" fmla="*/ 0 w 1716157"/>
              <a:gd name="connsiteY2" fmla="*/ 951186 h 951186"/>
              <a:gd name="connsiteX3" fmla="*/ 0 w 1716157"/>
              <a:gd name="connsiteY3" fmla="*/ 0 h 951186"/>
            </a:gdLst>
            <a:ahLst/>
            <a:cxnLst>
              <a:cxn ang="0">
                <a:pos x="connsiteX0" y="connsiteY0"/>
              </a:cxn>
              <a:cxn ang="0">
                <a:pos x="connsiteX1" y="connsiteY1"/>
              </a:cxn>
              <a:cxn ang="0">
                <a:pos x="connsiteX2" y="connsiteY2"/>
              </a:cxn>
              <a:cxn ang="0">
                <a:pos x="connsiteX3" y="connsiteY3"/>
              </a:cxn>
            </a:cxnLst>
            <a:rect l="l" t="t" r="r" b="b"/>
            <a:pathLst>
              <a:path w="1716157" h="951186">
                <a:moveTo>
                  <a:pt x="1716157" y="0"/>
                </a:moveTo>
                <a:lnTo>
                  <a:pt x="1716157" y="951186"/>
                </a:lnTo>
                <a:lnTo>
                  <a:pt x="0" y="951186"/>
                </a:lnTo>
                <a:lnTo>
                  <a:pt x="0" y="0"/>
                </a:lnTo>
              </a:path>
            </a:pathLst>
          </a:custGeom>
          <a:noFill/>
          <a:ln w="4360" cap="flat">
            <a:noFill/>
            <a:prstDash val="solid"/>
            <a:miter/>
          </a:ln>
        </p:spPr>
        <p:txBody>
          <a:bodyPr rtlCol="0" anchor="ctr"/>
          <a:lstStyle/>
          <a:p>
            <a:endParaRPr lang="en-US" sz="1912">
              <a:latin typeface="Calibri" panose="020F0502020204030204" pitchFamily="34" charset="0"/>
              <a:cs typeface="Calibri" panose="020F0502020204030204" pitchFamily="34" charset="0"/>
            </a:endParaRPr>
          </a:p>
        </p:txBody>
      </p:sp>
      <p:sp>
        <p:nvSpPr>
          <p:cNvPr id="997" name="Text Placeholder 32">
            <a:extLst>
              <a:ext uri="{FF2B5EF4-FFF2-40B4-BE49-F238E27FC236}">
                <a16:creationId xmlns:a16="http://schemas.microsoft.com/office/drawing/2014/main" id="{7AB854D6-DA9A-C742-821A-2A6EDA664BA6}"/>
              </a:ext>
            </a:extLst>
          </p:cNvPr>
          <p:cNvSpPr>
            <a:spLocks noGrp="1"/>
          </p:cNvSpPr>
          <p:nvPr userDrawn="1">
            <p:ph type="body" sz="quarter" idx="34" hasCustomPrompt="1"/>
          </p:nvPr>
        </p:nvSpPr>
        <p:spPr>
          <a:xfrm>
            <a:off x="551200" y="2616643"/>
            <a:ext cx="1203111" cy="252456"/>
          </a:xfrm>
          <a:prstGeom prst="rect">
            <a:avLst/>
          </a:prstGeom>
        </p:spPr>
        <p:txBody>
          <a:bodyPr anchor="t">
            <a:noAutofit/>
          </a:bodyPr>
          <a:lstStyle>
            <a:lvl1pPr marL="0" indent="0" algn="l">
              <a:buNone/>
              <a:defRPr sz="1200" b="1" i="0">
                <a:solidFill>
                  <a:schemeClr val="bg1"/>
                </a:solidFill>
                <a:latin typeface="Calibri" panose="020F0502020204030204" pitchFamily="34" charset="0"/>
                <a:cs typeface="Calibri" panose="020F0502020204030204" pitchFamily="34" charset="0"/>
              </a:defRPr>
            </a:lvl1pPr>
            <a:lvl2pPr marL="401769" indent="0">
              <a:buNone/>
              <a:defRPr sz="3402">
                <a:solidFill>
                  <a:srgbClr val="011E3B"/>
                </a:solidFill>
                <a:latin typeface="Montserrat" pitchFamily="2" charset="77"/>
              </a:defRPr>
            </a:lvl2pPr>
            <a:lvl3pPr marL="803541" indent="0">
              <a:buNone/>
              <a:defRPr sz="3402">
                <a:solidFill>
                  <a:srgbClr val="011E3B"/>
                </a:solidFill>
                <a:latin typeface="Montserrat" pitchFamily="2" charset="77"/>
              </a:defRPr>
            </a:lvl3pPr>
            <a:lvl4pPr marL="1205311" indent="0">
              <a:buNone/>
              <a:defRPr sz="3402">
                <a:solidFill>
                  <a:srgbClr val="011E3B"/>
                </a:solidFill>
                <a:latin typeface="Montserrat" pitchFamily="2" charset="77"/>
              </a:defRPr>
            </a:lvl4pPr>
            <a:lvl5pPr marL="1607083" indent="0">
              <a:buNone/>
              <a:defRPr sz="3402">
                <a:solidFill>
                  <a:srgbClr val="011E3B"/>
                </a:solidFill>
                <a:latin typeface="Montserrat" pitchFamily="2" charset="77"/>
              </a:defRPr>
            </a:lvl5pPr>
          </a:lstStyle>
          <a:p>
            <a:pPr lvl="0"/>
            <a:r>
              <a:rPr lang="en-GB" dirty="0"/>
              <a:t>ISSUE 1</a:t>
            </a:r>
            <a:endParaRPr lang="en-US" dirty="0"/>
          </a:p>
        </p:txBody>
      </p:sp>
      <p:sp>
        <p:nvSpPr>
          <p:cNvPr id="998" name="Text Placeholder 32">
            <a:extLst>
              <a:ext uri="{FF2B5EF4-FFF2-40B4-BE49-F238E27FC236}">
                <a16:creationId xmlns:a16="http://schemas.microsoft.com/office/drawing/2014/main" id="{B7EAFDC3-8D6B-BD46-BFD1-C059A8004347}"/>
              </a:ext>
            </a:extLst>
          </p:cNvPr>
          <p:cNvSpPr>
            <a:spLocks noGrp="1"/>
          </p:cNvSpPr>
          <p:nvPr userDrawn="1">
            <p:ph type="body" sz="quarter" idx="36" hasCustomPrompt="1"/>
          </p:nvPr>
        </p:nvSpPr>
        <p:spPr>
          <a:xfrm>
            <a:off x="5156207" y="4293290"/>
            <a:ext cx="1882198" cy="863889"/>
          </a:xfrm>
          <a:prstGeom prst="rect">
            <a:avLst/>
          </a:prstGeom>
        </p:spPr>
        <p:txBody>
          <a:bodyPr>
            <a:noAutofit/>
          </a:bodyPr>
          <a:lstStyle>
            <a:lvl1pPr marL="0" indent="0" algn="r">
              <a:lnSpc>
                <a:spcPct val="100000"/>
              </a:lnSpc>
              <a:spcBef>
                <a:spcPts val="0"/>
              </a:spcBef>
              <a:buNone/>
              <a:defRPr sz="2800" b="1" i="0">
                <a:solidFill>
                  <a:schemeClr val="bg1"/>
                </a:solidFill>
                <a:latin typeface="Calibri" panose="020F0502020204030204" pitchFamily="34" charset="0"/>
                <a:cs typeface="Calibri" panose="020F0502020204030204" pitchFamily="34" charset="0"/>
              </a:defRPr>
            </a:lvl1pPr>
            <a:lvl2pPr marL="401769" indent="0">
              <a:buNone/>
              <a:defRPr sz="3402">
                <a:solidFill>
                  <a:srgbClr val="011E3B"/>
                </a:solidFill>
                <a:latin typeface="Montserrat" pitchFamily="2" charset="77"/>
              </a:defRPr>
            </a:lvl2pPr>
            <a:lvl3pPr marL="803541" indent="0">
              <a:buNone/>
              <a:defRPr sz="3402">
                <a:solidFill>
                  <a:srgbClr val="011E3B"/>
                </a:solidFill>
                <a:latin typeface="Montserrat" pitchFamily="2" charset="77"/>
              </a:defRPr>
            </a:lvl3pPr>
            <a:lvl4pPr marL="1205311" indent="0">
              <a:buNone/>
              <a:defRPr sz="3402">
                <a:solidFill>
                  <a:srgbClr val="011E3B"/>
                </a:solidFill>
                <a:latin typeface="Montserrat" pitchFamily="2" charset="77"/>
              </a:defRPr>
            </a:lvl4pPr>
            <a:lvl5pPr marL="1607083" indent="0">
              <a:buNone/>
              <a:defRPr sz="3402">
                <a:solidFill>
                  <a:srgbClr val="011E3B"/>
                </a:solidFill>
                <a:latin typeface="Montserrat" pitchFamily="2" charset="77"/>
              </a:defRPr>
            </a:lvl5pPr>
          </a:lstStyle>
          <a:p>
            <a:pPr lvl="0"/>
            <a:r>
              <a:rPr lang="en-GB" dirty="0"/>
              <a:t>Title</a:t>
            </a:r>
            <a:endParaRPr lang="en-US" dirty="0"/>
          </a:p>
        </p:txBody>
      </p:sp>
      <p:sp>
        <p:nvSpPr>
          <p:cNvPr id="1000" name="Text Placeholder 32">
            <a:extLst>
              <a:ext uri="{FF2B5EF4-FFF2-40B4-BE49-F238E27FC236}">
                <a16:creationId xmlns:a16="http://schemas.microsoft.com/office/drawing/2014/main" id="{59326B37-AE12-D345-BACA-81423976F307}"/>
              </a:ext>
            </a:extLst>
          </p:cNvPr>
          <p:cNvSpPr>
            <a:spLocks noGrp="1"/>
          </p:cNvSpPr>
          <p:nvPr userDrawn="1">
            <p:ph type="body" sz="quarter" idx="38" hasCustomPrompt="1"/>
          </p:nvPr>
        </p:nvSpPr>
        <p:spPr>
          <a:xfrm>
            <a:off x="5156207" y="6600717"/>
            <a:ext cx="1882198" cy="863889"/>
          </a:xfrm>
          <a:prstGeom prst="rect">
            <a:avLst/>
          </a:prstGeom>
        </p:spPr>
        <p:txBody>
          <a:bodyPr>
            <a:noAutofit/>
          </a:bodyPr>
          <a:lstStyle>
            <a:lvl1pPr marL="0" indent="0" algn="r">
              <a:lnSpc>
                <a:spcPct val="100000"/>
              </a:lnSpc>
              <a:spcBef>
                <a:spcPts val="0"/>
              </a:spcBef>
              <a:buNone/>
              <a:defRPr sz="2800" b="1" i="0">
                <a:solidFill>
                  <a:schemeClr val="bg1"/>
                </a:solidFill>
                <a:latin typeface="Calibri" panose="020F0502020204030204" pitchFamily="34" charset="0"/>
                <a:cs typeface="Calibri" panose="020F0502020204030204" pitchFamily="34" charset="0"/>
              </a:defRPr>
            </a:lvl1pPr>
            <a:lvl2pPr marL="401769" indent="0">
              <a:buNone/>
              <a:defRPr sz="3402">
                <a:solidFill>
                  <a:srgbClr val="011E3B"/>
                </a:solidFill>
                <a:latin typeface="Montserrat" pitchFamily="2" charset="77"/>
              </a:defRPr>
            </a:lvl2pPr>
            <a:lvl3pPr marL="803541" indent="0">
              <a:buNone/>
              <a:defRPr sz="3402">
                <a:solidFill>
                  <a:srgbClr val="011E3B"/>
                </a:solidFill>
                <a:latin typeface="Montserrat" pitchFamily="2" charset="77"/>
              </a:defRPr>
            </a:lvl3pPr>
            <a:lvl4pPr marL="1205311" indent="0">
              <a:buNone/>
              <a:defRPr sz="3402">
                <a:solidFill>
                  <a:srgbClr val="011E3B"/>
                </a:solidFill>
                <a:latin typeface="Montserrat" pitchFamily="2" charset="77"/>
              </a:defRPr>
            </a:lvl4pPr>
            <a:lvl5pPr marL="1607083" indent="0">
              <a:buNone/>
              <a:defRPr sz="3402">
                <a:solidFill>
                  <a:srgbClr val="011E3B"/>
                </a:solidFill>
                <a:latin typeface="Montserrat" pitchFamily="2" charset="77"/>
              </a:defRPr>
            </a:lvl5pPr>
          </a:lstStyle>
          <a:p>
            <a:pPr lvl="0"/>
            <a:r>
              <a:rPr lang="en-GB" dirty="0"/>
              <a:t>Title</a:t>
            </a:r>
            <a:endParaRPr lang="en-US" dirty="0"/>
          </a:p>
        </p:txBody>
      </p:sp>
      <p:sp>
        <p:nvSpPr>
          <p:cNvPr id="1003" name="Text Placeholder 32">
            <a:extLst>
              <a:ext uri="{FF2B5EF4-FFF2-40B4-BE49-F238E27FC236}">
                <a16:creationId xmlns:a16="http://schemas.microsoft.com/office/drawing/2014/main" id="{6B36DD0F-7AB6-504E-99BD-67B250842853}"/>
              </a:ext>
            </a:extLst>
          </p:cNvPr>
          <p:cNvSpPr>
            <a:spLocks noGrp="1"/>
          </p:cNvSpPr>
          <p:nvPr userDrawn="1">
            <p:ph type="body" sz="quarter" idx="41" hasCustomPrompt="1"/>
          </p:nvPr>
        </p:nvSpPr>
        <p:spPr>
          <a:xfrm>
            <a:off x="1981801" y="7643246"/>
            <a:ext cx="1882198" cy="863889"/>
          </a:xfrm>
          <a:prstGeom prst="rect">
            <a:avLst/>
          </a:prstGeom>
        </p:spPr>
        <p:txBody>
          <a:bodyPr>
            <a:noAutofit/>
          </a:bodyPr>
          <a:lstStyle>
            <a:lvl1pPr marL="0" indent="0" algn="l">
              <a:lnSpc>
                <a:spcPct val="100000"/>
              </a:lnSpc>
              <a:spcBef>
                <a:spcPts val="0"/>
              </a:spcBef>
              <a:buNone/>
              <a:defRPr sz="2800" b="1" i="0">
                <a:solidFill>
                  <a:schemeClr val="bg1"/>
                </a:solidFill>
                <a:latin typeface="Calibri" panose="020F0502020204030204" pitchFamily="34" charset="0"/>
                <a:cs typeface="Calibri" panose="020F0502020204030204" pitchFamily="34" charset="0"/>
              </a:defRPr>
            </a:lvl1pPr>
            <a:lvl2pPr marL="401769" indent="0">
              <a:buNone/>
              <a:defRPr sz="3402">
                <a:solidFill>
                  <a:srgbClr val="011E3B"/>
                </a:solidFill>
                <a:latin typeface="Montserrat" pitchFamily="2" charset="77"/>
              </a:defRPr>
            </a:lvl2pPr>
            <a:lvl3pPr marL="803541" indent="0">
              <a:buNone/>
              <a:defRPr sz="3402">
                <a:solidFill>
                  <a:srgbClr val="011E3B"/>
                </a:solidFill>
                <a:latin typeface="Montserrat" pitchFamily="2" charset="77"/>
              </a:defRPr>
            </a:lvl3pPr>
            <a:lvl4pPr marL="1205311" indent="0">
              <a:buNone/>
              <a:defRPr sz="3402">
                <a:solidFill>
                  <a:srgbClr val="011E3B"/>
                </a:solidFill>
                <a:latin typeface="Montserrat" pitchFamily="2" charset="77"/>
              </a:defRPr>
            </a:lvl4pPr>
            <a:lvl5pPr marL="1607083" indent="0">
              <a:buNone/>
              <a:defRPr sz="3402">
                <a:solidFill>
                  <a:srgbClr val="011E3B"/>
                </a:solidFill>
                <a:latin typeface="Montserrat" pitchFamily="2" charset="77"/>
              </a:defRPr>
            </a:lvl5pPr>
          </a:lstStyle>
          <a:p>
            <a:pPr lvl="0"/>
            <a:r>
              <a:rPr lang="en-GB" dirty="0"/>
              <a:t>Title</a:t>
            </a:r>
            <a:endParaRPr lang="en-US" dirty="0"/>
          </a:p>
        </p:txBody>
      </p:sp>
      <p:cxnSp>
        <p:nvCxnSpPr>
          <p:cNvPr id="315" name="Straight Connector 314">
            <a:extLst>
              <a:ext uri="{FF2B5EF4-FFF2-40B4-BE49-F238E27FC236}">
                <a16:creationId xmlns:a16="http://schemas.microsoft.com/office/drawing/2014/main" id="{588D5893-6B04-1543-B7F4-A71AD11731FD}"/>
              </a:ext>
            </a:extLst>
          </p:cNvPr>
          <p:cNvCxnSpPr>
            <a:cxnSpLocks/>
          </p:cNvCxnSpPr>
          <p:nvPr userDrawn="1"/>
        </p:nvCxnSpPr>
        <p:spPr>
          <a:xfrm flipH="1">
            <a:off x="519577" y="2895438"/>
            <a:ext cx="1330362" cy="0"/>
          </a:xfrm>
          <a:prstGeom prst="line">
            <a:avLst/>
          </a:prstGeom>
          <a:ln w="12700">
            <a:solidFill>
              <a:srgbClr val="60BB47"/>
            </a:solidFill>
          </a:ln>
        </p:spPr>
        <p:style>
          <a:lnRef idx="1">
            <a:schemeClr val="accent1"/>
          </a:lnRef>
          <a:fillRef idx="0">
            <a:schemeClr val="accent1"/>
          </a:fillRef>
          <a:effectRef idx="0">
            <a:schemeClr val="accent1"/>
          </a:effectRef>
          <a:fontRef idx="minor">
            <a:schemeClr val="tx1"/>
          </a:fontRef>
        </p:style>
      </p:cxnSp>
      <p:sp>
        <p:nvSpPr>
          <p:cNvPr id="316" name="Text Placeholder 32">
            <a:extLst>
              <a:ext uri="{FF2B5EF4-FFF2-40B4-BE49-F238E27FC236}">
                <a16:creationId xmlns:a16="http://schemas.microsoft.com/office/drawing/2014/main" id="{F21F65A8-431D-3343-899B-FFC4845B4321}"/>
              </a:ext>
            </a:extLst>
          </p:cNvPr>
          <p:cNvSpPr>
            <a:spLocks noGrp="1"/>
          </p:cNvSpPr>
          <p:nvPr>
            <p:ph type="body" sz="quarter" idx="43" hasCustomPrompt="1"/>
          </p:nvPr>
        </p:nvSpPr>
        <p:spPr>
          <a:xfrm>
            <a:off x="551199" y="2969131"/>
            <a:ext cx="1203111" cy="779763"/>
          </a:xfrm>
          <a:prstGeom prst="rect">
            <a:avLst/>
          </a:prstGeom>
        </p:spPr>
        <p:txBody>
          <a:bodyPr anchor="t">
            <a:noAutofit/>
          </a:bodyPr>
          <a:lstStyle>
            <a:lvl1pPr marL="0" indent="0" algn="l">
              <a:buNone/>
              <a:defRPr sz="1200" b="0" i="0">
                <a:solidFill>
                  <a:schemeClr val="bg1"/>
                </a:solidFill>
                <a:latin typeface="Calibri" panose="020F0502020204030204" pitchFamily="34" charset="0"/>
                <a:cs typeface="Calibri" panose="020F0502020204030204" pitchFamily="34" charset="0"/>
              </a:defRPr>
            </a:lvl1pPr>
            <a:lvl2pPr marL="401769" indent="0">
              <a:buNone/>
              <a:defRPr sz="3402">
                <a:solidFill>
                  <a:srgbClr val="011E3B"/>
                </a:solidFill>
                <a:latin typeface="Montserrat" pitchFamily="2" charset="77"/>
              </a:defRPr>
            </a:lvl2pPr>
            <a:lvl3pPr marL="803541" indent="0">
              <a:buNone/>
              <a:defRPr sz="3402">
                <a:solidFill>
                  <a:srgbClr val="011E3B"/>
                </a:solidFill>
                <a:latin typeface="Montserrat" pitchFamily="2" charset="77"/>
              </a:defRPr>
            </a:lvl3pPr>
            <a:lvl4pPr marL="1205311" indent="0">
              <a:buNone/>
              <a:defRPr sz="3402">
                <a:solidFill>
                  <a:srgbClr val="011E3B"/>
                </a:solidFill>
                <a:latin typeface="Montserrat" pitchFamily="2" charset="77"/>
              </a:defRPr>
            </a:lvl4pPr>
            <a:lvl5pPr marL="1607083" indent="0">
              <a:buNone/>
              <a:defRPr sz="3402">
                <a:solidFill>
                  <a:srgbClr val="011E3B"/>
                </a:solidFill>
                <a:latin typeface="Montserrat" pitchFamily="2" charset="77"/>
              </a:defRPr>
            </a:lvl5pPr>
          </a:lstStyle>
          <a:p>
            <a:pPr lvl="0"/>
            <a:r>
              <a:rPr lang="en-GB" dirty="0"/>
              <a:t>24.08.2025</a:t>
            </a:r>
            <a:endParaRPr lang="en-US" dirty="0"/>
          </a:p>
        </p:txBody>
      </p:sp>
      <p:sp>
        <p:nvSpPr>
          <p:cNvPr id="13" name="Text Placeholder 32">
            <a:extLst>
              <a:ext uri="{FF2B5EF4-FFF2-40B4-BE49-F238E27FC236}">
                <a16:creationId xmlns:a16="http://schemas.microsoft.com/office/drawing/2014/main" id="{4002FBD4-F506-A20F-0A81-1128DD9B3001}"/>
              </a:ext>
            </a:extLst>
          </p:cNvPr>
          <p:cNvSpPr>
            <a:spLocks noGrp="1"/>
          </p:cNvSpPr>
          <p:nvPr>
            <p:ph type="body" sz="quarter" idx="61" hasCustomPrompt="1"/>
          </p:nvPr>
        </p:nvSpPr>
        <p:spPr>
          <a:xfrm rot="16200000">
            <a:off x="-1404752" y="7314277"/>
            <a:ext cx="4594730" cy="671785"/>
          </a:xfrm>
          <a:prstGeom prst="rect">
            <a:avLst/>
          </a:prstGeom>
          <a:noFill/>
        </p:spPr>
        <p:txBody>
          <a:bodyPr anchor="ctr">
            <a:noAutofit/>
          </a:bodyPr>
          <a:lstStyle>
            <a:lvl1pPr marL="19050" indent="0" algn="ctr">
              <a:lnSpc>
                <a:spcPts val="3447"/>
              </a:lnSpc>
              <a:spcBef>
                <a:spcPts val="0"/>
              </a:spcBef>
              <a:buNone/>
              <a:tabLst>
                <a:tab pos="2970213" algn="l"/>
                <a:tab pos="3055938" algn="l"/>
              </a:tabLst>
              <a:defRPr sz="3175" b="1" i="0" spc="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49818" indent="0">
              <a:buNone/>
              <a:defRPr sz="2962">
                <a:solidFill>
                  <a:srgbClr val="011E3B"/>
                </a:solidFill>
                <a:latin typeface="Montserrat" pitchFamily="2" charset="77"/>
              </a:defRPr>
            </a:lvl2pPr>
            <a:lvl3pPr marL="699636" indent="0">
              <a:buNone/>
              <a:defRPr sz="2962">
                <a:solidFill>
                  <a:srgbClr val="011E3B"/>
                </a:solidFill>
                <a:latin typeface="Montserrat" pitchFamily="2" charset="77"/>
              </a:defRPr>
            </a:lvl3pPr>
            <a:lvl4pPr marL="1049454" indent="0">
              <a:buNone/>
              <a:defRPr sz="2962">
                <a:solidFill>
                  <a:srgbClr val="011E3B"/>
                </a:solidFill>
                <a:latin typeface="Montserrat" pitchFamily="2" charset="77"/>
              </a:defRPr>
            </a:lvl4pPr>
            <a:lvl5pPr marL="1399273" indent="0">
              <a:buNone/>
              <a:defRPr sz="2962">
                <a:solidFill>
                  <a:srgbClr val="011E3B"/>
                </a:solidFill>
                <a:latin typeface="Montserrat" pitchFamily="2" charset="77"/>
              </a:defRPr>
            </a:lvl5pPr>
          </a:lstStyle>
          <a:p>
            <a:pPr lvl="0"/>
            <a:r>
              <a:rPr lang="en-US" dirty="0"/>
              <a:t>www. smart4food.eu</a:t>
            </a:r>
          </a:p>
        </p:txBody>
      </p:sp>
      <p:sp>
        <p:nvSpPr>
          <p:cNvPr id="14" name="Text Placeholder 32">
            <a:extLst>
              <a:ext uri="{FF2B5EF4-FFF2-40B4-BE49-F238E27FC236}">
                <a16:creationId xmlns:a16="http://schemas.microsoft.com/office/drawing/2014/main" id="{20CF19F8-4179-FF21-E425-30957DE2A965}"/>
              </a:ext>
            </a:extLst>
          </p:cNvPr>
          <p:cNvSpPr>
            <a:spLocks noGrp="1"/>
          </p:cNvSpPr>
          <p:nvPr>
            <p:ph type="body" sz="quarter" idx="32" hasCustomPrompt="1"/>
          </p:nvPr>
        </p:nvSpPr>
        <p:spPr>
          <a:xfrm>
            <a:off x="197435" y="2626405"/>
            <a:ext cx="6899875" cy="1112450"/>
          </a:xfrm>
          <a:prstGeom prst="rect">
            <a:avLst/>
          </a:prstGeom>
        </p:spPr>
        <p:txBody>
          <a:bodyPr>
            <a:noAutofit/>
          </a:bodyPr>
          <a:lstStyle>
            <a:lvl1pPr marL="0" indent="0" algn="r">
              <a:lnSpc>
                <a:spcPct val="100000"/>
              </a:lnSpc>
              <a:buNone/>
              <a:defRPr sz="3402" b="0" i="0">
                <a:solidFill>
                  <a:schemeClr val="bg1"/>
                </a:solidFill>
                <a:latin typeface="Calibri" panose="020F0502020204030204" pitchFamily="34" charset="0"/>
                <a:cs typeface="Calibri" panose="020F0502020204030204" pitchFamily="34" charset="0"/>
              </a:defRPr>
            </a:lvl1pPr>
            <a:lvl2pPr marL="401769" indent="0">
              <a:buNone/>
              <a:defRPr sz="3402">
                <a:solidFill>
                  <a:srgbClr val="011E3B"/>
                </a:solidFill>
                <a:latin typeface="Montserrat" pitchFamily="2" charset="77"/>
              </a:defRPr>
            </a:lvl2pPr>
            <a:lvl3pPr marL="803541" indent="0">
              <a:buNone/>
              <a:defRPr sz="3402">
                <a:solidFill>
                  <a:srgbClr val="011E3B"/>
                </a:solidFill>
                <a:latin typeface="Montserrat" pitchFamily="2" charset="77"/>
              </a:defRPr>
            </a:lvl3pPr>
            <a:lvl4pPr marL="1205311" indent="0">
              <a:buNone/>
              <a:defRPr sz="3402">
                <a:solidFill>
                  <a:srgbClr val="011E3B"/>
                </a:solidFill>
                <a:latin typeface="Montserrat" pitchFamily="2" charset="77"/>
              </a:defRPr>
            </a:lvl4pPr>
            <a:lvl5pPr marL="1607083" indent="0">
              <a:buNone/>
              <a:defRPr sz="3402">
                <a:solidFill>
                  <a:srgbClr val="011E3B"/>
                </a:solidFill>
                <a:latin typeface="Montserrat" pitchFamily="2" charset="77"/>
              </a:defRPr>
            </a:lvl5pPr>
          </a:lstStyle>
          <a:p>
            <a:pPr lvl="0"/>
            <a:r>
              <a:rPr lang="en-GB" dirty="0"/>
              <a:t>HEADING</a:t>
            </a:r>
            <a:endParaRPr lang="en-US" dirty="0"/>
          </a:p>
        </p:txBody>
      </p:sp>
      <p:pic>
        <p:nvPicPr>
          <p:cNvPr id="15" name="Picture 14">
            <a:extLst>
              <a:ext uri="{FF2B5EF4-FFF2-40B4-BE49-F238E27FC236}">
                <a16:creationId xmlns:a16="http://schemas.microsoft.com/office/drawing/2014/main" id="{CDDC62EF-C0B9-DA30-FCF6-8677088FDEA9}"/>
              </a:ext>
            </a:extLst>
          </p:cNvPr>
          <p:cNvPicPr>
            <a:picLocks noChangeAspect="1"/>
          </p:cNvPicPr>
          <p:nvPr userDrawn="1"/>
        </p:nvPicPr>
        <p:blipFill>
          <a:blip r:embed="rId3"/>
          <a:stretch>
            <a:fillRect/>
          </a:stretch>
        </p:blipFill>
        <p:spPr>
          <a:xfrm>
            <a:off x="2060239" y="9829999"/>
            <a:ext cx="1698247" cy="355088"/>
          </a:xfrm>
          <a:prstGeom prst="rect">
            <a:avLst/>
          </a:prstGeom>
        </p:spPr>
      </p:pic>
      <p:sp>
        <p:nvSpPr>
          <p:cNvPr id="16" name="Rectangle 15">
            <a:extLst>
              <a:ext uri="{FF2B5EF4-FFF2-40B4-BE49-F238E27FC236}">
                <a16:creationId xmlns:a16="http://schemas.microsoft.com/office/drawing/2014/main" id="{F3DC574B-B01E-2B69-A642-75BCEDA1906C}"/>
              </a:ext>
            </a:extLst>
          </p:cNvPr>
          <p:cNvSpPr/>
          <p:nvPr userDrawn="1"/>
        </p:nvSpPr>
        <p:spPr>
          <a:xfrm>
            <a:off x="3820790" y="9766981"/>
            <a:ext cx="3282139" cy="430887"/>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550" dirty="0">
                <a:solidFill>
                  <a:srgbClr val="22417A"/>
                </a:solidFill>
                <a:latin typeface="Calibri" panose="020F0502020204030204" pitchFamily="34" charset="0"/>
                <a:ea typeface="Open Sans" panose="020B0606030504020204" pitchFamily="34" charset="0"/>
                <a:cs typeface="Calibri" panose="020F0502020204030204" pitchFamily="34" charset="0"/>
              </a:rPr>
              <a:t>Financed with the funds of the European Union. The expressed opinions and positions reflect solely the position of the author and do not necessarily coincide with the positions of the European Union or the Agency for Mobility and Programs of the European Union. Neither the European Union nor the granting body can be held responsible for them.</a:t>
            </a:r>
          </a:p>
        </p:txBody>
      </p:sp>
      <p:pic>
        <p:nvPicPr>
          <p:cNvPr id="18" name="Picture 17">
            <a:extLst>
              <a:ext uri="{FF2B5EF4-FFF2-40B4-BE49-F238E27FC236}">
                <a16:creationId xmlns:a16="http://schemas.microsoft.com/office/drawing/2014/main" id="{3B2E93E1-93C3-E002-DE82-B29D9393733C}"/>
              </a:ext>
            </a:extLst>
          </p:cNvPr>
          <p:cNvPicPr>
            <a:picLocks noChangeAspect="1"/>
          </p:cNvPicPr>
          <p:nvPr userDrawn="1"/>
        </p:nvPicPr>
        <p:blipFill>
          <a:blip r:embed="rId4"/>
          <a:stretch>
            <a:fillRect/>
          </a:stretch>
        </p:blipFill>
        <p:spPr>
          <a:xfrm>
            <a:off x="295590" y="230033"/>
            <a:ext cx="2121039" cy="1988475"/>
          </a:xfrm>
          <a:prstGeom prst="rect">
            <a:avLst/>
          </a:prstGeom>
        </p:spPr>
      </p:pic>
    </p:spTree>
    <p:extLst>
      <p:ext uri="{BB962C8B-B14F-4D97-AF65-F5344CB8AC3E}">
        <p14:creationId xmlns:p14="http://schemas.microsoft.com/office/powerpoint/2010/main" val="434694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38" name="Text Placeholder 32">
            <a:extLst>
              <a:ext uri="{FF2B5EF4-FFF2-40B4-BE49-F238E27FC236}">
                <a16:creationId xmlns:a16="http://schemas.microsoft.com/office/drawing/2014/main" id="{7547E802-876B-7740-8C93-4DA43471BC41}"/>
              </a:ext>
            </a:extLst>
          </p:cNvPr>
          <p:cNvSpPr>
            <a:spLocks noGrp="1"/>
          </p:cNvSpPr>
          <p:nvPr>
            <p:ph type="body" sz="quarter" idx="47" hasCustomPrompt="1"/>
          </p:nvPr>
        </p:nvSpPr>
        <p:spPr>
          <a:xfrm>
            <a:off x="3989549" y="3824058"/>
            <a:ext cx="2785251" cy="743603"/>
          </a:xfrm>
        </p:spPr>
        <p:txBody>
          <a:bodyPr>
            <a:noAutofit/>
          </a:bodyPr>
          <a:lstStyle>
            <a:lvl1pPr marL="0" indent="0" algn="l">
              <a:buNone/>
              <a:defRPr sz="1800" b="1"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0" name="Text Placeholder 32">
            <a:extLst>
              <a:ext uri="{FF2B5EF4-FFF2-40B4-BE49-F238E27FC236}">
                <a16:creationId xmlns:a16="http://schemas.microsoft.com/office/drawing/2014/main" id="{5E8100A4-6677-ED40-B24D-22A7219FE433}"/>
              </a:ext>
            </a:extLst>
          </p:cNvPr>
          <p:cNvSpPr>
            <a:spLocks noGrp="1"/>
          </p:cNvSpPr>
          <p:nvPr>
            <p:ph type="body" sz="quarter" idx="48" hasCustomPrompt="1"/>
          </p:nvPr>
        </p:nvSpPr>
        <p:spPr>
          <a:xfrm>
            <a:off x="3997102" y="4342449"/>
            <a:ext cx="2785250" cy="1692670"/>
          </a:xfrm>
        </p:spPr>
        <p:txBody>
          <a:bodyPr numCol="1" spcCol="288000" anchor="t">
            <a:noAutofit/>
          </a:bodyPr>
          <a:lstStyle>
            <a:lvl1pPr marL="0" indent="0" algn="l">
              <a:lnSpc>
                <a:spcPct val="100000"/>
              </a:lnSpc>
              <a:spcBef>
                <a:spcPts val="0"/>
              </a:spcBef>
              <a:buNone/>
              <a:defRPr sz="1100" b="0"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2" name="Text Placeholder 32">
            <a:extLst>
              <a:ext uri="{FF2B5EF4-FFF2-40B4-BE49-F238E27FC236}">
                <a16:creationId xmlns:a16="http://schemas.microsoft.com/office/drawing/2014/main" id="{E7B11294-10FD-0B44-A9DA-41BF11D1E85C}"/>
              </a:ext>
            </a:extLst>
          </p:cNvPr>
          <p:cNvSpPr>
            <a:spLocks noGrp="1"/>
          </p:cNvSpPr>
          <p:nvPr>
            <p:ph type="body" sz="quarter" idx="49" hasCustomPrompt="1"/>
          </p:nvPr>
        </p:nvSpPr>
        <p:spPr>
          <a:xfrm>
            <a:off x="3997102" y="6349448"/>
            <a:ext cx="2785251" cy="743603"/>
          </a:xfrm>
        </p:spPr>
        <p:txBody>
          <a:bodyPr>
            <a:noAutofit/>
          </a:bodyPr>
          <a:lstStyle>
            <a:lvl1pPr marL="0" indent="0" algn="l">
              <a:buNone/>
              <a:defRPr sz="1800" b="1"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3" name="Text Placeholder 32">
            <a:extLst>
              <a:ext uri="{FF2B5EF4-FFF2-40B4-BE49-F238E27FC236}">
                <a16:creationId xmlns:a16="http://schemas.microsoft.com/office/drawing/2014/main" id="{16C0CD18-D5AA-2240-8921-3F6C4DE2F9F6}"/>
              </a:ext>
            </a:extLst>
          </p:cNvPr>
          <p:cNvSpPr>
            <a:spLocks noGrp="1"/>
          </p:cNvSpPr>
          <p:nvPr>
            <p:ph type="body" sz="quarter" idx="50" hasCustomPrompt="1"/>
          </p:nvPr>
        </p:nvSpPr>
        <p:spPr>
          <a:xfrm>
            <a:off x="4004655" y="6867839"/>
            <a:ext cx="2785250" cy="1692670"/>
          </a:xfrm>
        </p:spPr>
        <p:txBody>
          <a:bodyPr numCol="1" spcCol="288000" anchor="t">
            <a:noAutofit/>
          </a:bodyPr>
          <a:lstStyle>
            <a:lvl1pPr marL="0" indent="0" algn="l">
              <a:lnSpc>
                <a:spcPct val="100000"/>
              </a:lnSpc>
              <a:spcBef>
                <a:spcPts val="0"/>
              </a:spcBef>
              <a:buNone/>
              <a:defRPr sz="1100" b="0"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 name="Picture Placeholder 12">
            <a:extLst>
              <a:ext uri="{FF2B5EF4-FFF2-40B4-BE49-F238E27FC236}">
                <a16:creationId xmlns:a16="http://schemas.microsoft.com/office/drawing/2014/main" id="{E06DA11A-3B23-00E1-2694-93FEB1F6532E}"/>
              </a:ext>
            </a:extLst>
          </p:cNvPr>
          <p:cNvSpPr>
            <a:spLocks noGrp="1"/>
          </p:cNvSpPr>
          <p:nvPr>
            <p:ph type="pic" sz="quarter" idx="12"/>
          </p:nvPr>
        </p:nvSpPr>
        <p:spPr>
          <a:xfrm>
            <a:off x="-7552" y="0"/>
            <a:ext cx="3652452" cy="10691813"/>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2" name="Text Placeholder 32">
            <a:extLst>
              <a:ext uri="{FF2B5EF4-FFF2-40B4-BE49-F238E27FC236}">
                <a16:creationId xmlns:a16="http://schemas.microsoft.com/office/drawing/2014/main" id="{767B892E-F86C-3DC2-9931-A03B33680917}"/>
              </a:ext>
            </a:extLst>
          </p:cNvPr>
          <p:cNvSpPr>
            <a:spLocks noGrp="1"/>
          </p:cNvSpPr>
          <p:nvPr>
            <p:ph type="body" sz="quarter" idx="51" hasCustomPrompt="1"/>
          </p:nvPr>
        </p:nvSpPr>
        <p:spPr>
          <a:xfrm>
            <a:off x="4155129" y="570328"/>
            <a:ext cx="3070405" cy="743603"/>
          </a:xfrm>
        </p:spPr>
        <p:txBody>
          <a:bodyPr>
            <a:noAutofit/>
          </a:bodyPr>
          <a:lstStyle>
            <a:lvl1pPr marL="0" indent="0" algn="l">
              <a:buNone/>
              <a:defRPr sz="2900" b="1" i="0">
                <a:solidFill>
                  <a:srgbClr val="60BB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5" name="Slide Number Placeholder 5">
            <a:extLst>
              <a:ext uri="{FF2B5EF4-FFF2-40B4-BE49-F238E27FC236}">
                <a16:creationId xmlns:a16="http://schemas.microsoft.com/office/drawing/2014/main" id="{92D3B42E-3A5F-8157-5C07-2D3C6CF528A1}"/>
              </a:ext>
            </a:extLst>
          </p:cNvPr>
          <p:cNvSpPr>
            <a:spLocks noGrp="1"/>
          </p:cNvSpPr>
          <p:nvPr>
            <p:ph type="sldNum" sz="quarter" idx="4"/>
          </p:nvPr>
        </p:nvSpPr>
        <p:spPr>
          <a:xfrm>
            <a:off x="7132189" y="10322192"/>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294" userDrawn="1">
          <p15:clr>
            <a:srgbClr val="FBAE40"/>
          </p15:clr>
        </p15:guide>
        <p15:guide id="2" pos="444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9260DE6-26E0-F749-A3D0-10A46E29D4EB}"/>
              </a:ext>
            </a:extLst>
          </p:cNvPr>
          <p:cNvSpPr/>
          <p:nvPr/>
        </p:nvSpPr>
        <p:spPr>
          <a:xfrm>
            <a:off x="-29149" y="2978401"/>
            <a:ext cx="7588824" cy="6240964"/>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127268"/>
          </a:solidFill>
          <a:ln w="30808" cap="flat">
            <a:noFill/>
            <a:prstDash val="solid"/>
            <a:miter/>
          </a:ln>
        </p:spPr>
        <p:txBody>
          <a:bodyPr rtlCol="0" anchor="ctr"/>
          <a:lstStyle/>
          <a:p>
            <a:endParaRPr lang="en-US"/>
          </a:p>
        </p:txBody>
      </p:sp>
      <p:sp>
        <p:nvSpPr>
          <p:cNvPr id="4" name="Rectangle 3">
            <a:extLst>
              <a:ext uri="{FF2B5EF4-FFF2-40B4-BE49-F238E27FC236}">
                <a16:creationId xmlns:a16="http://schemas.microsoft.com/office/drawing/2014/main" id="{6776CE9C-7D9C-7A66-FDDB-07727D089762}"/>
              </a:ext>
            </a:extLst>
          </p:cNvPr>
          <p:cNvSpPr/>
          <p:nvPr userDrawn="1"/>
        </p:nvSpPr>
        <p:spPr>
          <a:xfrm>
            <a:off x="1426464" y="2978401"/>
            <a:ext cx="6133211" cy="6257038"/>
          </a:xfrm>
          <a:prstGeom prst="rect">
            <a:avLst/>
          </a:prstGeom>
          <a:blipFill>
            <a:blip r:embed="rId2"/>
            <a:srcRect/>
            <a:stretch>
              <a:fillRect l="32334" t="-4293" r="-2230" b="-2997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50" dirty="0"/>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424401" y="424477"/>
            <a:ext cx="2653227" cy="1180238"/>
          </a:xfrm>
          <a:effectLst>
            <a:glow rad="127000">
              <a:srgbClr val="414141"/>
            </a:glow>
          </a:effectLst>
        </p:spPr>
        <p:txBody>
          <a:bodyPr>
            <a:noAutofit/>
          </a:bodyPr>
          <a:lstStyle>
            <a:lvl1pPr marL="0" indent="0" algn="l">
              <a:buNone/>
              <a:defRPr sz="9600" b="1">
                <a:solidFill>
                  <a:srgbClr val="60BB47"/>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1545623" y="2013459"/>
            <a:ext cx="3482586" cy="1516530"/>
          </a:xfrm>
          <a:effectLst>
            <a:glow rad="127000">
              <a:srgbClr val="414141"/>
            </a:glow>
          </a:effectLst>
        </p:spPr>
        <p:txBody>
          <a:bodyPr>
            <a:noAutofit/>
          </a:bodyPr>
          <a:lstStyle>
            <a:lvl1pPr marL="0" indent="0" algn="l">
              <a:buNone/>
              <a:defRPr sz="2800" b="0">
                <a:solidFill>
                  <a:srgbClr val="22417A"/>
                </a:solidFill>
                <a:latin typeface="Calibri" panose="020F0502020204030204" pitchFamily="34" charset="0"/>
                <a:cs typeface="Calibri" panose="020F0502020204030204" pitchFamily="34" charset="0"/>
              </a:defRPr>
            </a:lvl1pPr>
          </a:lstStyle>
          <a:p>
            <a:pPr lvl="0"/>
            <a:r>
              <a:rPr lang="en-GB" dirty="0"/>
              <a:t>TITLE</a:t>
            </a:r>
            <a:endParaRPr lang="en-US" dirty="0"/>
          </a:p>
        </p:txBody>
      </p:sp>
      <p:grpSp>
        <p:nvGrpSpPr>
          <p:cNvPr id="23" name="Graphic 1">
            <a:extLst>
              <a:ext uri="{FF2B5EF4-FFF2-40B4-BE49-F238E27FC236}">
                <a16:creationId xmlns:a16="http://schemas.microsoft.com/office/drawing/2014/main" id="{AEEF8D5A-05F2-DF45-D45D-FBFB636E4771}"/>
              </a:ext>
            </a:extLst>
          </p:cNvPr>
          <p:cNvGrpSpPr/>
          <p:nvPr/>
        </p:nvGrpSpPr>
        <p:grpSpPr>
          <a:xfrm>
            <a:off x="-1008187" y="9933725"/>
            <a:ext cx="5785090" cy="393612"/>
            <a:chOff x="-1256975" y="9917961"/>
            <a:chExt cx="5785090" cy="393612"/>
          </a:xfrm>
          <a:solidFill>
            <a:schemeClr val="bg1">
              <a:alpha val="16000"/>
            </a:schemeClr>
          </a:solidFill>
        </p:grpSpPr>
        <p:sp>
          <p:nvSpPr>
            <p:cNvPr id="24" name="Freeform 23">
              <a:extLst>
                <a:ext uri="{FF2B5EF4-FFF2-40B4-BE49-F238E27FC236}">
                  <a16:creationId xmlns:a16="http://schemas.microsoft.com/office/drawing/2014/main" id="{A77FBCD3-2279-A0FD-D120-9C477412C206}"/>
                </a:ext>
              </a:extLst>
            </p:cNvPr>
            <p:cNvSpPr/>
            <p:nvPr/>
          </p:nvSpPr>
          <p:spPr>
            <a:xfrm>
              <a:off x="-1256975" y="9930927"/>
              <a:ext cx="175959" cy="168559"/>
            </a:xfrm>
            <a:custGeom>
              <a:avLst/>
              <a:gdLst>
                <a:gd name="connsiteX0" fmla="*/ 0 w 175959"/>
                <a:gd name="connsiteY0" fmla="*/ 0 h 168559"/>
                <a:gd name="connsiteX1" fmla="*/ 33639 w 175959"/>
                <a:gd name="connsiteY1" fmla="*/ 0 h 168559"/>
                <a:gd name="connsiteX2" fmla="*/ 87980 w 175959"/>
                <a:gd name="connsiteY2" fmla="*/ 127068 h 168559"/>
                <a:gd name="connsiteX3" fmla="*/ 87980 w 175959"/>
                <a:gd name="connsiteY3" fmla="*/ 127068 h 168559"/>
                <a:gd name="connsiteX4" fmla="*/ 142320 w 175959"/>
                <a:gd name="connsiteY4" fmla="*/ 0 h 168559"/>
                <a:gd name="connsiteX5" fmla="*/ 175960 w 175959"/>
                <a:gd name="connsiteY5" fmla="*/ 0 h 168559"/>
                <a:gd name="connsiteX6" fmla="*/ 175960 w 175959"/>
                <a:gd name="connsiteY6" fmla="*/ 168559 h 168559"/>
                <a:gd name="connsiteX7" fmla="*/ 152671 w 175959"/>
                <a:gd name="connsiteY7" fmla="*/ 168559 h 168559"/>
                <a:gd name="connsiteX8" fmla="*/ 152671 w 175959"/>
                <a:gd name="connsiteY8" fmla="*/ 28525 h 168559"/>
                <a:gd name="connsiteX9" fmla="*/ 152671 w 175959"/>
                <a:gd name="connsiteY9" fmla="*/ 28525 h 168559"/>
                <a:gd name="connsiteX10" fmla="*/ 95743 w 175959"/>
                <a:gd name="connsiteY10" fmla="*/ 168559 h 168559"/>
                <a:gd name="connsiteX11" fmla="*/ 80217 w 175959"/>
                <a:gd name="connsiteY11" fmla="*/ 168559 h 168559"/>
                <a:gd name="connsiteX12" fmla="*/ 23289 w 175959"/>
                <a:gd name="connsiteY12" fmla="*/ 28525 h 168559"/>
                <a:gd name="connsiteX13" fmla="*/ 23289 w 175959"/>
                <a:gd name="connsiteY13" fmla="*/ 28525 h 168559"/>
                <a:gd name="connsiteX14" fmla="*/ 23289 w 175959"/>
                <a:gd name="connsiteY14" fmla="*/ 168559 h 168559"/>
                <a:gd name="connsiteX15" fmla="*/ 0 w 175959"/>
                <a:gd name="connsiteY15" fmla="*/ 168559 h 168559"/>
                <a:gd name="connsiteX16" fmla="*/ 0 w 175959"/>
                <a:gd name="connsiteY16" fmla="*/ 0 h 16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5959" h="168559">
                  <a:moveTo>
                    <a:pt x="0" y="0"/>
                  </a:moveTo>
                  <a:lnTo>
                    <a:pt x="33639" y="0"/>
                  </a:lnTo>
                  <a:lnTo>
                    <a:pt x="87980" y="127068"/>
                  </a:lnTo>
                  <a:lnTo>
                    <a:pt x="87980" y="127068"/>
                  </a:lnTo>
                  <a:lnTo>
                    <a:pt x="142320" y="0"/>
                  </a:lnTo>
                  <a:lnTo>
                    <a:pt x="175960" y="0"/>
                  </a:lnTo>
                  <a:lnTo>
                    <a:pt x="175960" y="168559"/>
                  </a:lnTo>
                  <a:lnTo>
                    <a:pt x="152671" y="168559"/>
                  </a:lnTo>
                  <a:lnTo>
                    <a:pt x="152671" y="28525"/>
                  </a:lnTo>
                  <a:lnTo>
                    <a:pt x="152671" y="28525"/>
                  </a:lnTo>
                  <a:lnTo>
                    <a:pt x="95743" y="168559"/>
                  </a:lnTo>
                  <a:lnTo>
                    <a:pt x="80217" y="168559"/>
                  </a:lnTo>
                  <a:lnTo>
                    <a:pt x="23289" y="28525"/>
                  </a:lnTo>
                  <a:lnTo>
                    <a:pt x="23289" y="28525"/>
                  </a:lnTo>
                  <a:lnTo>
                    <a:pt x="23289" y="168559"/>
                  </a:lnTo>
                  <a:lnTo>
                    <a:pt x="0" y="168559"/>
                  </a:lnTo>
                  <a:lnTo>
                    <a:pt x="0" y="0"/>
                  </a:lnTo>
                  <a:close/>
                </a:path>
              </a:pathLst>
            </a:custGeom>
            <a:solidFill>
              <a:schemeClr val="bg1">
                <a:alpha val="16000"/>
              </a:schemeClr>
            </a:solidFill>
            <a:ln w="2433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353BFF7-548F-C595-5616-605CEBE5E028}"/>
                </a:ext>
              </a:extLst>
            </p:cNvPr>
            <p:cNvSpPr/>
            <p:nvPr/>
          </p:nvSpPr>
          <p:spPr>
            <a:xfrm>
              <a:off x="-1021500" y="9985385"/>
              <a:ext cx="100917" cy="116694"/>
            </a:xfrm>
            <a:custGeom>
              <a:avLst/>
              <a:gdLst>
                <a:gd name="connsiteX0" fmla="*/ 95743 w 100917"/>
                <a:gd name="connsiteY0" fmla="*/ 114102 h 116694"/>
                <a:gd name="connsiteX1" fmla="*/ 75041 w 100917"/>
                <a:gd name="connsiteY1" fmla="*/ 114102 h 116694"/>
                <a:gd name="connsiteX2" fmla="*/ 75041 w 100917"/>
                <a:gd name="connsiteY2" fmla="*/ 95950 h 116694"/>
                <a:gd name="connsiteX3" fmla="*/ 75041 w 100917"/>
                <a:gd name="connsiteY3" fmla="*/ 95950 h 116694"/>
                <a:gd name="connsiteX4" fmla="*/ 62103 w 100917"/>
                <a:gd name="connsiteY4" fmla="*/ 111509 h 116694"/>
                <a:gd name="connsiteX5" fmla="*/ 38815 w 100917"/>
                <a:gd name="connsiteY5" fmla="*/ 116695 h 116694"/>
                <a:gd name="connsiteX6" fmla="*/ 23289 w 100917"/>
                <a:gd name="connsiteY6" fmla="*/ 114102 h 116694"/>
                <a:gd name="connsiteX7" fmla="*/ 10350 w 100917"/>
                <a:gd name="connsiteY7" fmla="*/ 106322 h 116694"/>
                <a:gd name="connsiteX8" fmla="*/ 2588 w 100917"/>
                <a:gd name="connsiteY8" fmla="*/ 93356 h 116694"/>
                <a:gd name="connsiteX9" fmla="*/ 0 w 100917"/>
                <a:gd name="connsiteY9" fmla="*/ 72610 h 116694"/>
                <a:gd name="connsiteX10" fmla="*/ 0 w 100917"/>
                <a:gd name="connsiteY10" fmla="*/ 0 h 116694"/>
                <a:gd name="connsiteX11" fmla="*/ 20701 w 100917"/>
                <a:gd name="connsiteY11" fmla="*/ 0 h 116694"/>
                <a:gd name="connsiteX12" fmla="*/ 20701 w 100917"/>
                <a:gd name="connsiteY12" fmla="*/ 67424 h 116694"/>
                <a:gd name="connsiteX13" fmla="*/ 23289 w 100917"/>
                <a:gd name="connsiteY13" fmla="*/ 80390 h 116694"/>
                <a:gd name="connsiteX14" fmla="*/ 28464 w 100917"/>
                <a:gd name="connsiteY14" fmla="*/ 90763 h 116694"/>
                <a:gd name="connsiteX15" fmla="*/ 36227 w 100917"/>
                <a:gd name="connsiteY15" fmla="*/ 95950 h 116694"/>
                <a:gd name="connsiteX16" fmla="*/ 46577 w 100917"/>
                <a:gd name="connsiteY16" fmla="*/ 98542 h 116694"/>
                <a:gd name="connsiteX17" fmla="*/ 59516 w 100917"/>
                <a:gd name="connsiteY17" fmla="*/ 95950 h 116694"/>
                <a:gd name="connsiteX18" fmla="*/ 69866 w 100917"/>
                <a:gd name="connsiteY18" fmla="*/ 88170 h 116694"/>
                <a:gd name="connsiteX19" fmla="*/ 77629 w 100917"/>
                <a:gd name="connsiteY19" fmla="*/ 75204 h 116694"/>
                <a:gd name="connsiteX20" fmla="*/ 80217 w 100917"/>
                <a:gd name="connsiteY20" fmla="*/ 57051 h 116694"/>
                <a:gd name="connsiteX21" fmla="*/ 80217 w 100917"/>
                <a:gd name="connsiteY21" fmla="*/ 0 h 116694"/>
                <a:gd name="connsiteX22" fmla="*/ 100918 w 100917"/>
                <a:gd name="connsiteY22" fmla="*/ 0 h 116694"/>
                <a:gd name="connsiteX23" fmla="*/ 100918 w 100917"/>
                <a:gd name="connsiteY23" fmla="*/ 114102 h 11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917" h="116694">
                  <a:moveTo>
                    <a:pt x="95743" y="114102"/>
                  </a:moveTo>
                  <a:lnTo>
                    <a:pt x="75041" y="114102"/>
                  </a:lnTo>
                  <a:lnTo>
                    <a:pt x="75041" y="95950"/>
                  </a:lnTo>
                  <a:lnTo>
                    <a:pt x="75041" y="95950"/>
                  </a:lnTo>
                  <a:cubicBezTo>
                    <a:pt x="72454" y="101136"/>
                    <a:pt x="67279" y="106322"/>
                    <a:pt x="62103" y="111509"/>
                  </a:cubicBezTo>
                  <a:cubicBezTo>
                    <a:pt x="56928" y="116695"/>
                    <a:pt x="46577" y="116695"/>
                    <a:pt x="38815" y="116695"/>
                  </a:cubicBezTo>
                  <a:cubicBezTo>
                    <a:pt x="33639" y="116695"/>
                    <a:pt x="28464" y="116695"/>
                    <a:pt x="23289" y="114102"/>
                  </a:cubicBezTo>
                  <a:cubicBezTo>
                    <a:pt x="18113" y="111509"/>
                    <a:pt x="12938" y="108916"/>
                    <a:pt x="10350" y="106322"/>
                  </a:cubicBezTo>
                  <a:cubicBezTo>
                    <a:pt x="7763" y="103729"/>
                    <a:pt x="2588" y="98542"/>
                    <a:pt x="2588" y="93356"/>
                  </a:cubicBezTo>
                  <a:cubicBezTo>
                    <a:pt x="2588" y="88170"/>
                    <a:pt x="0" y="80390"/>
                    <a:pt x="0" y="72610"/>
                  </a:cubicBezTo>
                  <a:lnTo>
                    <a:pt x="0" y="0"/>
                  </a:lnTo>
                  <a:lnTo>
                    <a:pt x="20701" y="0"/>
                  </a:lnTo>
                  <a:lnTo>
                    <a:pt x="20701" y="67424"/>
                  </a:lnTo>
                  <a:cubicBezTo>
                    <a:pt x="20701" y="72610"/>
                    <a:pt x="20701" y="77797"/>
                    <a:pt x="23289" y="80390"/>
                  </a:cubicBezTo>
                  <a:cubicBezTo>
                    <a:pt x="25876" y="82983"/>
                    <a:pt x="25876" y="88170"/>
                    <a:pt x="28464" y="90763"/>
                  </a:cubicBezTo>
                  <a:cubicBezTo>
                    <a:pt x="31052" y="93356"/>
                    <a:pt x="33639" y="95950"/>
                    <a:pt x="36227" y="95950"/>
                  </a:cubicBezTo>
                  <a:cubicBezTo>
                    <a:pt x="38815" y="95950"/>
                    <a:pt x="41402" y="98542"/>
                    <a:pt x="46577" y="98542"/>
                  </a:cubicBezTo>
                  <a:cubicBezTo>
                    <a:pt x="51753" y="98542"/>
                    <a:pt x="54340" y="98542"/>
                    <a:pt x="59516" y="95950"/>
                  </a:cubicBezTo>
                  <a:cubicBezTo>
                    <a:pt x="62103" y="93356"/>
                    <a:pt x="67279" y="93356"/>
                    <a:pt x="69866" y="88170"/>
                  </a:cubicBezTo>
                  <a:cubicBezTo>
                    <a:pt x="72454" y="85576"/>
                    <a:pt x="75041" y="80390"/>
                    <a:pt x="77629" y="75204"/>
                  </a:cubicBezTo>
                  <a:cubicBezTo>
                    <a:pt x="80217" y="70017"/>
                    <a:pt x="80217" y="64831"/>
                    <a:pt x="80217" y="57051"/>
                  </a:cubicBezTo>
                  <a:lnTo>
                    <a:pt x="80217" y="0"/>
                  </a:lnTo>
                  <a:lnTo>
                    <a:pt x="100918" y="0"/>
                  </a:lnTo>
                  <a:lnTo>
                    <a:pt x="100918" y="114102"/>
                  </a:lnTo>
                  <a:close/>
                </a:path>
              </a:pathLst>
            </a:custGeom>
            <a:solidFill>
              <a:schemeClr val="bg1">
                <a:alpha val="16000"/>
              </a:schemeClr>
            </a:solidFill>
            <a:ln w="2433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8157A28-4423-15B9-A3C7-80874DBC2DCB}"/>
                </a:ext>
              </a:extLst>
            </p:cNvPr>
            <p:cNvSpPr/>
            <p:nvPr/>
          </p:nvSpPr>
          <p:spPr>
            <a:xfrm>
              <a:off x="-884355" y="9987978"/>
              <a:ext cx="90567" cy="114101"/>
            </a:xfrm>
            <a:custGeom>
              <a:avLst/>
              <a:gdLst>
                <a:gd name="connsiteX0" fmla="*/ 69866 w 90567"/>
                <a:gd name="connsiteY0" fmla="*/ 25932 h 114101"/>
                <a:gd name="connsiteX1" fmla="*/ 59516 w 90567"/>
                <a:gd name="connsiteY1" fmla="*/ 18152 h 114101"/>
                <a:gd name="connsiteX2" fmla="*/ 46578 w 90567"/>
                <a:gd name="connsiteY2" fmla="*/ 15559 h 114101"/>
                <a:gd name="connsiteX3" fmla="*/ 33639 w 90567"/>
                <a:gd name="connsiteY3" fmla="*/ 18152 h 114101"/>
                <a:gd name="connsiteX4" fmla="*/ 28464 w 90567"/>
                <a:gd name="connsiteY4" fmla="*/ 28526 h 114101"/>
                <a:gd name="connsiteX5" fmla="*/ 31052 w 90567"/>
                <a:gd name="connsiteY5" fmla="*/ 36305 h 114101"/>
                <a:gd name="connsiteX6" fmla="*/ 38815 w 90567"/>
                <a:gd name="connsiteY6" fmla="*/ 41492 h 114101"/>
                <a:gd name="connsiteX7" fmla="*/ 49165 w 90567"/>
                <a:gd name="connsiteY7" fmla="*/ 44085 h 114101"/>
                <a:gd name="connsiteX8" fmla="*/ 56928 w 90567"/>
                <a:gd name="connsiteY8" fmla="*/ 46678 h 114101"/>
                <a:gd name="connsiteX9" fmla="*/ 69866 w 90567"/>
                <a:gd name="connsiteY9" fmla="*/ 51864 h 114101"/>
                <a:gd name="connsiteX10" fmla="*/ 80217 w 90567"/>
                <a:gd name="connsiteY10" fmla="*/ 57051 h 114101"/>
                <a:gd name="connsiteX11" fmla="*/ 87980 w 90567"/>
                <a:gd name="connsiteY11" fmla="*/ 67424 h 114101"/>
                <a:gd name="connsiteX12" fmla="*/ 90567 w 90567"/>
                <a:gd name="connsiteY12" fmla="*/ 80390 h 114101"/>
                <a:gd name="connsiteX13" fmla="*/ 85392 w 90567"/>
                <a:gd name="connsiteY13" fmla="*/ 95949 h 114101"/>
                <a:gd name="connsiteX14" fmla="*/ 75042 w 90567"/>
                <a:gd name="connsiteY14" fmla="*/ 106322 h 114101"/>
                <a:gd name="connsiteX15" fmla="*/ 59516 w 90567"/>
                <a:gd name="connsiteY15" fmla="*/ 111509 h 114101"/>
                <a:gd name="connsiteX16" fmla="*/ 43990 w 90567"/>
                <a:gd name="connsiteY16" fmla="*/ 114102 h 114101"/>
                <a:gd name="connsiteX17" fmla="*/ 18113 w 90567"/>
                <a:gd name="connsiteY17" fmla="*/ 108915 h 114101"/>
                <a:gd name="connsiteX18" fmla="*/ 0 w 90567"/>
                <a:gd name="connsiteY18" fmla="*/ 93356 h 114101"/>
                <a:gd name="connsiteX19" fmla="*/ 15526 w 90567"/>
                <a:gd name="connsiteY19" fmla="*/ 80390 h 114101"/>
                <a:gd name="connsiteX20" fmla="*/ 28464 w 90567"/>
                <a:gd name="connsiteY20" fmla="*/ 90763 h 114101"/>
                <a:gd name="connsiteX21" fmla="*/ 43990 w 90567"/>
                <a:gd name="connsiteY21" fmla="*/ 95949 h 114101"/>
                <a:gd name="connsiteX22" fmla="*/ 51753 w 90567"/>
                <a:gd name="connsiteY22" fmla="*/ 95949 h 114101"/>
                <a:gd name="connsiteX23" fmla="*/ 59516 w 90567"/>
                <a:gd name="connsiteY23" fmla="*/ 93356 h 114101"/>
                <a:gd name="connsiteX24" fmla="*/ 64691 w 90567"/>
                <a:gd name="connsiteY24" fmla="*/ 88169 h 114101"/>
                <a:gd name="connsiteX25" fmla="*/ 67279 w 90567"/>
                <a:gd name="connsiteY25" fmla="*/ 82983 h 114101"/>
                <a:gd name="connsiteX26" fmla="*/ 64691 w 90567"/>
                <a:gd name="connsiteY26" fmla="*/ 75203 h 114101"/>
                <a:gd name="connsiteX27" fmla="*/ 56928 w 90567"/>
                <a:gd name="connsiteY27" fmla="*/ 70017 h 114101"/>
                <a:gd name="connsiteX28" fmla="*/ 49165 w 90567"/>
                <a:gd name="connsiteY28" fmla="*/ 67424 h 114101"/>
                <a:gd name="connsiteX29" fmla="*/ 41402 w 90567"/>
                <a:gd name="connsiteY29" fmla="*/ 64831 h 114101"/>
                <a:gd name="connsiteX30" fmla="*/ 28464 w 90567"/>
                <a:gd name="connsiteY30" fmla="*/ 62237 h 114101"/>
                <a:gd name="connsiteX31" fmla="*/ 18113 w 90567"/>
                <a:gd name="connsiteY31" fmla="*/ 57051 h 114101"/>
                <a:gd name="connsiteX32" fmla="*/ 10351 w 90567"/>
                <a:gd name="connsiteY32" fmla="*/ 46678 h 114101"/>
                <a:gd name="connsiteX33" fmla="*/ 7763 w 90567"/>
                <a:gd name="connsiteY33" fmla="*/ 33712 h 114101"/>
                <a:gd name="connsiteX34" fmla="*/ 10351 w 90567"/>
                <a:gd name="connsiteY34" fmla="*/ 18152 h 114101"/>
                <a:gd name="connsiteX35" fmla="*/ 20701 w 90567"/>
                <a:gd name="connsiteY35" fmla="*/ 7780 h 114101"/>
                <a:gd name="connsiteX36" fmla="*/ 33639 w 90567"/>
                <a:gd name="connsiteY36" fmla="*/ 2593 h 114101"/>
                <a:gd name="connsiteX37" fmla="*/ 49165 w 90567"/>
                <a:gd name="connsiteY37" fmla="*/ 0 h 114101"/>
                <a:gd name="connsiteX38" fmla="*/ 69866 w 90567"/>
                <a:gd name="connsiteY38" fmla="*/ 5186 h 114101"/>
                <a:gd name="connsiteX39" fmla="*/ 85392 w 90567"/>
                <a:gd name="connsiteY39" fmla="*/ 20746 h 114101"/>
                <a:gd name="connsiteX40" fmla="*/ 69866 w 90567"/>
                <a:gd name="connsiteY40" fmla="*/ 25932 h 11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0567" h="114101">
                  <a:moveTo>
                    <a:pt x="69866" y="25932"/>
                  </a:moveTo>
                  <a:cubicBezTo>
                    <a:pt x="67279" y="23339"/>
                    <a:pt x="64691" y="20746"/>
                    <a:pt x="59516" y="18152"/>
                  </a:cubicBezTo>
                  <a:cubicBezTo>
                    <a:pt x="56928" y="15559"/>
                    <a:pt x="51753" y="15559"/>
                    <a:pt x="46578" y="15559"/>
                  </a:cubicBezTo>
                  <a:cubicBezTo>
                    <a:pt x="41402" y="15559"/>
                    <a:pt x="36227" y="15559"/>
                    <a:pt x="33639" y="18152"/>
                  </a:cubicBezTo>
                  <a:cubicBezTo>
                    <a:pt x="31052" y="20746"/>
                    <a:pt x="28464" y="23339"/>
                    <a:pt x="28464" y="28526"/>
                  </a:cubicBezTo>
                  <a:cubicBezTo>
                    <a:pt x="28464" y="31119"/>
                    <a:pt x="28464" y="33712"/>
                    <a:pt x="31052" y="36305"/>
                  </a:cubicBezTo>
                  <a:cubicBezTo>
                    <a:pt x="33639" y="38898"/>
                    <a:pt x="36227" y="38898"/>
                    <a:pt x="38815" y="41492"/>
                  </a:cubicBezTo>
                  <a:cubicBezTo>
                    <a:pt x="41402" y="41492"/>
                    <a:pt x="43990" y="44085"/>
                    <a:pt x="49165" y="44085"/>
                  </a:cubicBezTo>
                  <a:cubicBezTo>
                    <a:pt x="51753" y="44085"/>
                    <a:pt x="54340" y="44085"/>
                    <a:pt x="56928" y="46678"/>
                  </a:cubicBezTo>
                  <a:cubicBezTo>
                    <a:pt x="62103" y="46678"/>
                    <a:pt x="64691" y="49271"/>
                    <a:pt x="69866" y="51864"/>
                  </a:cubicBezTo>
                  <a:cubicBezTo>
                    <a:pt x="75042" y="54458"/>
                    <a:pt x="77629" y="54458"/>
                    <a:pt x="80217" y="57051"/>
                  </a:cubicBezTo>
                  <a:cubicBezTo>
                    <a:pt x="82804" y="59644"/>
                    <a:pt x="85392" y="62237"/>
                    <a:pt x="87980" y="67424"/>
                  </a:cubicBezTo>
                  <a:cubicBezTo>
                    <a:pt x="90567" y="70017"/>
                    <a:pt x="90567" y="75203"/>
                    <a:pt x="90567" y="80390"/>
                  </a:cubicBezTo>
                  <a:cubicBezTo>
                    <a:pt x="90567" y="85576"/>
                    <a:pt x="87980" y="93356"/>
                    <a:pt x="85392" y="95949"/>
                  </a:cubicBezTo>
                  <a:cubicBezTo>
                    <a:pt x="82804" y="101135"/>
                    <a:pt x="80217" y="103729"/>
                    <a:pt x="75042" y="106322"/>
                  </a:cubicBezTo>
                  <a:cubicBezTo>
                    <a:pt x="69866" y="108915"/>
                    <a:pt x="64691" y="111509"/>
                    <a:pt x="59516" y="111509"/>
                  </a:cubicBezTo>
                  <a:cubicBezTo>
                    <a:pt x="54340" y="111509"/>
                    <a:pt x="49165" y="114102"/>
                    <a:pt x="43990" y="114102"/>
                  </a:cubicBezTo>
                  <a:cubicBezTo>
                    <a:pt x="33639" y="114102"/>
                    <a:pt x="25876" y="111509"/>
                    <a:pt x="18113" y="108915"/>
                  </a:cubicBezTo>
                  <a:cubicBezTo>
                    <a:pt x="10351" y="106322"/>
                    <a:pt x="5175" y="101135"/>
                    <a:pt x="0" y="93356"/>
                  </a:cubicBezTo>
                  <a:lnTo>
                    <a:pt x="15526" y="80390"/>
                  </a:lnTo>
                  <a:cubicBezTo>
                    <a:pt x="18113" y="82983"/>
                    <a:pt x="23289" y="88169"/>
                    <a:pt x="28464" y="90763"/>
                  </a:cubicBezTo>
                  <a:cubicBezTo>
                    <a:pt x="33639" y="93356"/>
                    <a:pt x="38815" y="95949"/>
                    <a:pt x="43990" y="95949"/>
                  </a:cubicBezTo>
                  <a:cubicBezTo>
                    <a:pt x="46578" y="95949"/>
                    <a:pt x="49165" y="95949"/>
                    <a:pt x="51753" y="95949"/>
                  </a:cubicBezTo>
                  <a:cubicBezTo>
                    <a:pt x="54340" y="95949"/>
                    <a:pt x="56928" y="93356"/>
                    <a:pt x="59516" y="93356"/>
                  </a:cubicBezTo>
                  <a:cubicBezTo>
                    <a:pt x="62103" y="93356"/>
                    <a:pt x="64691" y="90763"/>
                    <a:pt x="64691" y="88169"/>
                  </a:cubicBezTo>
                  <a:cubicBezTo>
                    <a:pt x="67279" y="85576"/>
                    <a:pt x="67279" y="82983"/>
                    <a:pt x="67279" y="82983"/>
                  </a:cubicBezTo>
                  <a:cubicBezTo>
                    <a:pt x="67279" y="80390"/>
                    <a:pt x="67279" y="77797"/>
                    <a:pt x="64691" y="75203"/>
                  </a:cubicBezTo>
                  <a:cubicBezTo>
                    <a:pt x="62103" y="72610"/>
                    <a:pt x="59516" y="72610"/>
                    <a:pt x="56928" y="70017"/>
                  </a:cubicBezTo>
                  <a:cubicBezTo>
                    <a:pt x="54340" y="70017"/>
                    <a:pt x="51753" y="67424"/>
                    <a:pt x="49165" y="67424"/>
                  </a:cubicBezTo>
                  <a:cubicBezTo>
                    <a:pt x="46578" y="67424"/>
                    <a:pt x="43990" y="64831"/>
                    <a:pt x="41402" y="64831"/>
                  </a:cubicBezTo>
                  <a:cubicBezTo>
                    <a:pt x="36227" y="64831"/>
                    <a:pt x="33639" y="62237"/>
                    <a:pt x="28464" y="62237"/>
                  </a:cubicBezTo>
                  <a:cubicBezTo>
                    <a:pt x="23289" y="59644"/>
                    <a:pt x="20701" y="59644"/>
                    <a:pt x="18113" y="57051"/>
                  </a:cubicBezTo>
                  <a:cubicBezTo>
                    <a:pt x="15526" y="54458"/>
                    <a:pt x="12938" y="51864"/>
                    <a:pt x="10351" y="46678"/>
                  </a:cubicBezTo>
                  <a:cubicBezTo>
                    <a:pt x="7763" y="44085"/>
                    <a:pt x="7763" y="38898"/>
                    <a:pt x="7763" y="33712"/>
                  </a:cubicBezTo>
                  <a:cubicBezTo>
                    <a:pt x="7763" y="28526"/>
                    <a:pt x="7763" y="23339"/>
                    <a:pt x="10351" y="18152"/>
                  </a:cubicBezTo>
                  <a:cubicBezTo>
                    <a:pt x="12938" y="12966"/>
                    <a:pt x="15526" y="10373"/>
                    <a:pt x="20701" y="7780"/>
                  </a:cubicBezTo>
                  <a:cubicBezTo>
                    <a:pt x="25876" y="5186"/>
                    <a:pt x="28464" y="2593"/>
                    <a:pt x="33639" y="2593"/>
                  </a:cubicBezTo>
                  <a:cubicBezTo>
                    <a:pt x="38815" y="0"/>
                    <a:pt x="43990" y="0"/>
                    <a:pt x="49165" y="0"/>
                  </a:cubicBezTo>
                  <a:cubicBezTo>
                    <a:pt x="56928" y="0"/>
                    <a:pt x="64691" y="2593"/>
                    <a:pt x="69866" y="5186"/>
                  </a:cubicBezTo>
                  <a:cubicBezTo>
                    <a:pt x="77629" y="7780"/>
                    <a:pt x="82804" y="12966"/>
                    <a:pt x="85392" y="20746"/>
                  </a:cubicBezTo>
                  <a:lnTo>
                    <a:pt x="69866" y="25932"/>
                  </a:lnTo>
                  <a:close/>
                </a:path>
              </a:pathLst>
            </a:custGeom>
            <a:solidFill>
              <a:schemeClr val="bg1">
                <a:alpha val="16000"/>
              </a:schemeClr>
            </a:solidFill>
            <a:ln w="2433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175D53C-8052-804B-B69B-D35ED6714EF3}"/>
                </a:ext>
              </a:extLst>
            </p:cNvPr>
            <p:cNvSpPr/>
            <p:nvPr/>
          </p:nvSpPr>
          <p:spPr>
            <a:xfrm>
              <a:off x="-754974" y="9930927"/>
              <a:ext cx="31051" cy="171152"/>
            </a:xfrm>
            <a:custGeom>
              <a:avLst/>
              <a:gdLst>
                <a:gd name="connsiteX0" fmla="*/ 0 w 31051"/>
                <a:gd name="connsiteY0" fmla="*/ 15559 h 171152"/>
                <a:gd name="connsiteX1" fmla="*/ 5175 w 31051"/>
                <a:gd name="connsiteY1" fmla="*/ 5186 h 171152"/>
                <a:gd name="connsiteX2" fmla="*/ 15526 w 31051"/>
                <a:gd name="connsiteY2" fmla="*/ 0 h 171152"/>
                <a:gd name="connsiteX3" fmla="*/ 25876 w 31051"/>
                <a:gd name="connsiteY3" fmla="*/ 5186 h 171152"/>
                <a:gd name="connsiteX4" fmla="*/ 31052 w 31051"/>
                <a:gd name="connsiteY4" fmla="*/ 15559 h 171152"/>
                <a:gd name="connsiteX5" fmla="*/ 25876 w 31051"/>
                <a:gd name="connsiteY5" fmla="*/ 25932 h 171152"/>
                <a:gd name="connsiteX6" fmla="*/ 15526 w 31051"/>
                <a:gd name="connsiteY6" fmla="*/ 31119 h 171152"/>
                <a:gd name="connsiteX7" fmla="*/ 5175 w 31051"/>
                <a:gd name="connsiteY7" fmla="*/ 25932 h 171152"/>
                <a:gd name="connsiteX8" fmla="*/ 0 w 31051"/>
                <a:gd name="connsiteY8" fmla="*/ 15559 h 171152"/>
                <a:gd name="connsiteX9" fmla="*/ 5175 w 31051"/>
                <a:gd name="connsiteY9" fmla="*/ 57051 h 171152"/>
                <a:gd name="connsiteX10" fmla="*/ 25876 w 31051"/>
                <a:gd name="connsiteY10" fmla="*/ 57051 h 171152"/>
                <a:gd name="connsiteX11" fmla="*/ 25876 w 31051"/>
                <a:gd name="connsiteY11" fmla="*/ 171152 h 171152"/>
                <a:gd name="connsiteX12" fmla="*/ 5175 w 31051"/>
                <a:gd name="connsiteY12" fmla="*/ 171152 h 171152"/>
                <a:gd name="connsiteX13" fmla="*/ 5175 w 31051"/>
                <a:gd name="connsiteY13" fmla="*/ 57051 h 17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1" h="171152">
                  <a:moveTo>
                    <a:pt x="0" y="15559"/>
                  </a:moveTo>
                  <a:cubicBezTo>
                    <a:pt x="0" y="10373"/>
                    <a:pt x="2588" y="7780"/>
                    <a:pt x="5175" y="5186"/>
                  </a:cubicBezTo>
                  <a:cubicBezTo>
                    <a:pt x="7763" y="2593"/>
                    <a:pt x="12938" y="0"/>
                    <a:pt x="15526" y="0"/>
                  </a:cubicBezTo>
                  <a:cubicBezTo>
                    <a:pt x="18113" y="0"/>
                    <a:pt x="23289" y="2593"/>
                    <a:pt x="25876" y="5186"/>
                  </a:cubicBezTo>
                  <a:cubicBezTo>
                    <a:pt x="28464" y="7780"/>
                    <a:pt x="31052" y="12966"/>
                    <a:pt x="31052" y="15559"/>
                  </a:cubicBezTo>
                  <a:cubicBezTo>
                    <a:pt x="31052" y="18152"/>
                    <a:pt x="28464" y="23339"/>
                    <a:pt x="25876" y="25932"/>
                  </a:cubicBezTo>
                  <a:cubicBezTo>
                    <a:pt x="23289" y="28525"/>
                    <a:pt x="18113" y="31119"/>
                    <a:pt x="15526" y="31119"/>
                  </a:cubicBezTo>
                  <a:cubicBezTo>
                    <a:pt x="12938" y="31119"/>
                    <a:pt x="7763" y="28525"/>
                    <a:pt x="5175" y="25932"/>
                  </a:cubicBezTo>
                  <a:cubicBezTo>
                    <a:pt x="2588" y="23339"/>
                    <a:pt x="0" y="20746"/>
                    <a:pt x="0" y="15559"/>
                  </a:cubicBezTo>
                  <a:close/>
                  <a:moveTo>
                    <a:pt x="5175" y="57051"/>
                  </a:moveTo>
                  <a:lnTo>
                    <a:pt x="25876" y="57051"/>
                  </a:lnTo>
                  <a:lnTo>
                    <a:pt x="25876" y="171152"/>
                  </a:lnTo>
                  <a:lnTo>
                    <a:pt x="5175" y="171152"/>
                  </a:lnTo>
                  <a:lnTo>
                    <a:pt x="5175" y="57051"/>
                  </a:lnTo>
                  <a:close/>
                </a:path>
              </a:pathLst>
            </a:custGeom>
            <a:solidFill>
              <a:schemeClr val="bg1">
                <a:alpha val="16000"/>
              </a:schemeClr>
            </a:solidFill>
            <a:ln w="2433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44EDA91-693A-E67B-9C35-2759B746D032}"/>
                </a:ext>
              </a:extLst>
            </p:cNvPr>
            <p:cNvSpPr/>
            <p:nvPr/>
          </p:nvSpPr>
          <p:spPr>
            <a:xfrm>
              <a:off x="-685107" y="9982792"/>
              <a:ext cx="103505" cy="119287"/>
            </a:xfrm>
            <a:custGeom>
              <a:avLst/>
              <a:gdLst>
                <a:gd name="connsiteX0" fmla="*/ 87980 w 103505"/>
                <a:gd name="connsiteY0" fmla="*/ 33712 h 119287"/>
                <a:gd name="connsiteX1" fmla="*/ 75042 w 103505"/>
                <a:gd name="connsiteY1" fmla="*/ 23339 h 119287"/>
                <a:gd name="connsiteX2" fmla="*/ 59516 w 103505"/>
                <a:gd name="connsiteY2" fmla="*/ 20746 h 119287"/>
                <a:gd name="connsiteX3" fmla="*/ 43990 w 103505"/>
                <a:gd name="connsiteY3" fmla="*/ 23339 h 119287"/>
                <a:gd name="connsiteX4" fmla="*/ 33639 w 103505"/>
                <a:gd name="connsiteY4" fmla="*/ 31119 h 119287"/>
                <a:gd name="connsiteX5" fmla="*/ 25876 w 103505"/>
                <a:gd name="connsiteY5" fmla="*/ 44085 h 119287"/>
                <a:gd name="connsiteX6" fmla="*/ 23289 w 103505"/>
                <a:gd name="connsiteY6" fmla="*/ 59644 h 119287"/>
                <a:gd name="connsiteX7" fmla="*/ 25876 w 103505"/>
                <a:gd name="connsiteY7" fmla="*/ 75203 h 119287"/>
                <a:gd name="connsiteX8" fmla="*/ 33639 w 103505"/>
                <a:gd name="connsiteY8" fmla="*/ 88169 h 119287"/>
                <a:gd name="connsiteX9" fmla="*/ 43990 w 103505"/>
                <a:gd name="connsiteY9" fmla="*/ 95949 h 119287"/>
                <a:gd name="connsiteX10" fmla="*/ 59516 w 103505"/>
                <a:gd name="connsiteY10" fmla="*/ 98542 h 119287"/>
                <a:gd name="connsiteX11" fmla="*/ 75042 w 103505"/>
                <a:gd name="connsiteY11" fmla="*/ 95949 h 119287"/>
                <a:gd name="connsiteX12" fmla="*/ 87980 w 103505"/>
                <a:gd name="connsiteY12" fmla="*/ 85576 h 119287"/>
                <a:gd name="connsiteX13" fmla="*/ 103506 w 103505"/>
                <a:gd name="connsiteY13" fmla="*/ 101135 h 119287"/>
                <a:gd name="connsiteX14" fmla="*/ 82805 w 103505"/>
                <a:gd name="connsiteY14" fmla="*/ 114102 h 119287"/>
                <a:gd name="connsiteX15" fmla="*/ 59516 w 103505"/>
                <a:gd name="connsiteY15" fmla="*/ 119288 h 119287"/>
                <a:gd name="connsiteX16" fmla="*/ 36227 w 103505"/>
                <a:gd name="connsiteY16" fmla="*/ 114102 h 119287"/>
                <a:gd name="connsiteX17" fmla="*/ 18114 w 103505"/>
                <a:gd name="connsiteY17" fmla="*/ 101135 h 119287"/>
                <a:gd name="connsiteX18" fmla="*/ 5175 w 103505"/>
                <a:gd name="connsiteY18" fmla="*/ 82983 h 119287"/>
                <a:gd name="connsiteX19" fmla="*/ 0 w 103505"/>
                <a:gd name="connsiteY19" fmla="*/ 59644 h 119287"/>
                <a:gd name="connsiteX20" fmla="*/ 5175 w 103505"/>
                <a:gd name="connsiteY20" fmla="*/ 36305 h 119287"/>
                <a:gd name="connsiteX21" fmla="*/ 18114 w 103505"/>
                <a:gd name="connsiteY21" fmla="*/ 18152 h 119287"/>
                <a:gd name="connsiteX22" fmla="*/ 36227 w 103505"/>
                <a:gd name="connsiteY22" fmla="*/ 5186 h 119287"/>
                <a:gd name="connsiteX23" fmla="*/ 59516 w 103505"/>
                <a:gd name="connsiteY23" fmla="*/ 0 h 119287"/>
                <a:gd name="connsiteX24" fmla="*/ 82805 w 103505"/>
                <a:gd name="connsiteY24" fmla="*/ 5186 h 119287"/>
                <a:gd name="connsiteX25" fmla="*/ 103506 w 103505"/>
                <a:gd name="connsiteY25" fmla="*/ 18152 h 119287"/>
                <a:gd name="connsiteX26" fmla="*/ 87980 w 103505"/>
                <a:gd name="connsiteY26" fmla="*/ 33712 h 11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505" h="119287">
                  <a:moveTo>
                    <a:pt x="87980" y="33712"/>
                  </a:moveTo>
                  <a:cubicBezTo>
                    <a:pt x="82805" y="28525"/>
                    <a:pt x="80217" y="25932"/>
                    <a:pt x="75042" y="23339"/>
                  </a:cubicBezTo>
                  <a:cubicBezTo>
                    <a:pt x="69866" y="20746"/>
                    <a:pt x="64691" y="20746"/>
                    <a:pt x="59516" y="20746"/>
                  </a:cubicBezTo>
                  <a:cubicBezTo>
                    <a:pt x="54341" y="20746"/>
                    <a:pt x="49165" y="20746"/>
                    <a:pt x="43990" y="23339"/>
                  </a:cubicBezTo>
                  <a:cubicBezTo>
                    <a:pt x="38815" y="25932"/>
                    <a:pt x="36227" y="28525"/>
                    <a:pt x="33639" y="31119"/>
                  </a:cubicBezTo>
                  <a:cubicBezTo>
                    <a:pt x="31052" y="33712"/>
                    <a:pt x="28464" y="38898"/>
                    <a:pt x="25876" y="44085"/>
                  </a:cubicBezTo>
                  <a:cubicBezTo>
                    <a:pt x="23289" y="49271"/>
                    <a:pt x="23289" y="54457"/>
                    <a:pt x="23289" y="59644"/>
                  </a:cubicBezTo>
                  <a:cubicBezTo>
                    <a:pt x="23289" y="64831"/>
                    <a:pt x="23289" y="70017"/>
                    <a:pt x="25876" y="75203"/>
                  </a:cubicBezTo>
                  <a:cubicBezTo>
                    <a:pt x="28464" y="80390"/>
                    <a:pt x="31052" y="82983"/>
                    <a:pt x="33639" y="88169"/>
                  </a:cubicBezTo>
                  <a:cubicBezTo>
                    <a:pt x="36227" y="90763"/>
                    <a:pt x="41402" y="93356"/>
                    <a:pt x="43990" y="95949"/>
                  </a:cubicBezTo>
                  <a:cubicBezTo>
                    <a:pt x="49165" y="98542"/>
                    <a:pt x="54341" y="98542"/>
                    <a:pt x="59516" y="98542"/>
                  </a:cubicBezTo>
                  <a:cubicBezTo>
                    <a:pt x="64691" y="98542"/>
                    <a:pt x="69866" y="98542"/>
                    <a:pt x="75042" y="95949"/>
                  </a:cubicBezTo>
                  <a:cubicBezTo>
                    <a:pt x="80217" y="93356"/>
                    <a:pt x="82805" y="90763"/>
                    <a:pt x="87980" y="85576"/>
                  </a:cubicBezTo>
                  <a:lnTo>
                    <a:pt x="103506" y="101135"/>
                  </a:lnTo>
                  <a:cubicBezTo>
                    <a:pt x="98330" y="106322"/>
                    <a:pt x="90567" y="111509"/>
                    <a:pt x="82805" y="114102"/>
                  </a:cubicBezTo>
                  <a:cubicBezTo>
                    <a:pt x="75042" y="116695"/>
                    <a:pt x="67279" y="119288"/>
                    <a:pt x="59516" y="119288"/>
                  </a:cubicBezTo>
                  <a:cubicBezTo>
                    <a:pt x="51753" y="119288"/>
                    <a:pt x="43990" y="116695"/>
                    <a:pt x="36227" y="114102"/>
                  </a:cubicBezTo>
                  <a:cubicBezTo>
                    <a:pt x="28464" y="111509"/>
                    <a:pt x="23289" y="106322"/>
                    <a:pt x="18114" y="101135"/>
                  </a:cubicBezTo>
                  <a:cubicBezTo>
                    <a:pt x="12938" y="95949"/>
                    <a:pt x="7763" y="90763"/>
                    <a:pt x="5175" y="82983"/>
                  </a:cubicBezTo>
                  <a:cubicBezTo>
                    <a:pt x="2588" y="75203"/>
                    <a:pt x="0" y="67424"/>
                    <a:pt x="0" y="59644"/>
                  </a:cubicBezTo>
                  <a:cubicBezTo>
                    <a:pt x="0" y="51864"/>
                    <a:pt x="2588" y="44085"/>
                    <a:pt x="5175" y="36305"/>
                  </a:cubicBezTo>
                  <a:cubicBezTo>
                    <a:pt x="7763" y="28525"/>
                    <a:pt x="12938" y="23339"/>
                    <a:pt x="18114" y="18152"/>
                  </a:cubicBezTo>
                  <a:cubicBezTo>
                    <a:pt x="23289" y="12966"/>
                    <a:pt x="28464" y="7780"/>
                    <a:pt x="36227" y="5186"/>
                  </a:cubicBezTo>
                  <a:cubicBezTo>
                    <a:pt x="43990" y="2593"/>
                    <a:pt x="51753" y="0"/>
                    <a:pt x="59516" y="0"/>
                  </a:cubicBezTo>
                  <a:cubicBezTo>
                    <a:pt x="67279" y="0"/>
                    <a:pt x="75042" y="2593"/>
                    <a:pt x="82805" y="5186"/>
                  </a:cubicBezTo>
                  <a:cubicBezTo>
                    <a:pt x="90567" y="7780"/>
                    <a:pt x="95743" y="12966"/>
                    <a:pt x="103506" y="18152"/>
                  </a:cubicBezTo>
                  <a:lnTo>
                    <a:pt x="87980" y="33712"/>
                  </a:lnTo>
                  <a:close/>
                </a:path>
              </a:pathLst>
            </a:custGeom>
            <a:solidFill>
              <a:schemeClr val="bg1">
                <a:alpha val="16000"/>
              </a:schemeClr>
            </a:solidFill>
            <a:ln w="2433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6AB2F88E-6783-CB57-E660-B7D14317FBFD}"/>
                </a:ext>
              </a:extLst>
            </p:cNvPr>
            <p:cNvSpPr/>
            <p:nvPr/>
          </p:nvSpPr>
          <p:spPr>
            <a:xfrm>
              <a:off x="-465158" y="9982792"/>
              <a:ext cx="119031" cy="119287"/>
            </a:xfrm>
            <a:custGeom>
              <a:avLst/>
              <a:gdLst>
                <a:gd name="connsiteX0" fmla="*/ 0 w 119031"/>
                <a:gd name="connsiteY0" fmla="*/ 59644 h 119287"/>
                <a:gd name="connsiteX1" fmla="*/ 5175 w 119031"/>
                <a:gd name="connsiteY1" fmla="*/ 36305 h 119287"/>
                <a:gd name="connsiteX2" fmla="*/ 18114 w 119031"/>
                <a:gd name="connsiteY2" fmla="*/ 18152 h 119287"/>
                <a:gd name="connsiteX3" fmla="*/ 36227 w 119031"/>
                <a:gd name="connsiteY3" fmla="*/ 5186 h 119287"/>
                <a:gd name="connsiteX4" fmla="*/ 59516 w 119031"/>
                <a:gd name="connsiteY4" fmla="*/ 0 h 119287"/>
                <a:gd name="connsiteX5" fmla="*/ 82805 w 119031"/>
                <a:gd name="connsiteY5" fmla="*/ 5186 h 119287"/>
                <a:gd name="connsiteX6" fmla="*/ 100918 w 119031"/>
                <a:gd name="connsiteY6" fmla="*/ 18152 h 119287"/>
                <a:gd name="connsiteX7" fmla="*/ 113856 w 119031"/>
                <a:gd name="connsiteY7" fmla="*/ 36305 h 119287"/>
                <a:gd name="connsiteX8" fmla="*/ 119032 w 119031"/>
                <a:gd name="connsiteY8" fmla="*/ 59644 h 119287"/>
                <a:gd name="connsiteX9" fmla="*/ 113856 w 119031"/>
                <a:gd name="connsiteY9" fmla="*/ 82983 h 119287"/>
                <a:gd name="connsiteX10" fmla="*/ 100918 w 119031"/>
                <a:gd name="connsiteY10" fmla="*/ 101135 h 119287"/>
                <a:gd name="connsiteX11" fmla="*/ 82805 w 119031"/>
                <a:gd name="connsiteY11" fmla="*/ 114102 h 119287"/>
                <a:gd name="connsiteX12" fmla="*/ 59516 w 119031"/>
                <a:gd name="connsiteY12" fmla="*/ 119288 h 119287"/>
                <a:gd name="connsiteX13" fmla="*/ 36227 w 119031"/>
                <a:gd name="connsiteY13" fmla="*/ 114102 h 119287"/>
                <a:gd name="connsiteX14" fmla="*/ 18114 w 119031"/>
                <a:gd name="connsiteY14" fmla="*/ 101135 h 119287"/>
                <a:gd name="connsiteX15" fmla="*/ 5175 w 119031"/>
                <a:gd name="connsiteY15" fmla="*/ 82983 h 119287"/>
                <a:gd name="connsiteX16" fmla="*/ 0 w 119031"/>
                <a:gd name="connsiteY16" fmla="*/ 59644 h 119287"/>
                <a:gd name="connsiteX17" fmla="*/ 23289 w 119031"/>
                <a:gd name="connsiteY17" fmla="*/ 59644 h 119287"/>
                <a:gd name="connsiteX18" fmla="*/ 25876 w 119031"/>
                <a:gd name="connsiteY18" fmla="*/ 75203 h 119287"/>
                <a:gd name="connsiteX19" fmla="*/ 33639 w 119031"/>
                <a:gd name="connsiteY19" fmla="*/ 88169 h 119287"/>
                <a:gd name="connsiteX20" fmla="*/ 46578 w 119031"/>
                <a:gd name="connsiteY20" fmla="*/ 95949 h 119287"/>
                <a:gd name="connsiteX21" fmla="*/ 62103 w 119031"/>
                <a:gd name="connsiteY21" fmla="*/ 98542 h 119287"/>
                <a:gd name="connsiteX22" fmla="*/ 77629 w 119031"/>
                <a:gd name="connsiteY22" fmla="*/ 95949 h 119287"/>
                <a:gd name="connsiteX23" fmla="*/ 90567 w 119031"/>
                <a:gd name="connsiteY23" fmla="*/ 88169 h 119287"/>
                <a:gd name="connsiteX24" fmla="*/ 98330 w 119031"/>
                <a:gd name="connsiteY24" fmla="*/ 75203 h 119287"/>
                <a:gd name="connsiteX25" fmla="*/ 100918 w 119031"/>
                <a:gd name="connsiteY25" fmla="*/ 59644 h 119287"/>
                <a:gd name="connsiteX26" fmla="*/ 98330 w 119031"/>
                <a:gd name="connsiteY26" fmla="*/ 44085 h 119287"/>
                <a:gd name="connsiteX27" fmla="*/ 90567 w 119031"/>
                <a:gd name="connsiteY27" fmla="*/ 31119 h 119287"/>
                <a:gd name="connsiteX28" fmla="*/ 77629 w 119031"/>
                <a:gd name="connsiteY28" fmla="*/ 23339 h 119287"/>
                <a:gd name="connsiteX29" fmla="*/ 62103 w 119031"/>
                <a:gd name="connsiteY29" fmla="*/ 20746 h 119287"/>
                <a:gd name="connsiteX30" fmla="*/ 46578 w 119031"/>
                <a:gd name="connsiteY30" fmla="*/ 23339 h 119287"/>
                <a:gd name="connsiteX31" fmla="*/ 33639 w 119031"/>
                <a:gd name="connsiteY31" fmla="*/ 31119 h 119287"/>
                <a:gd name="connsiteX32" fmla="*/ 25876 w 119031"/>
                <a:gd name="connsiteY32" fmla="*/ 44085 h 119287"/>
                <a:gd name="connsiteX33" fmla="*/ 23289 w 119031"/>
                <a:gd name="connsiteY33" fmla="*/ 59644 h 11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9031" h="119287">
                  <a:moveTo>
                    <a:pt x="0" y="59644"/>
                  </a:moveTo>
                  <a:cubicBezTo>
                    <a:pt x="0" y="51864"/>
                    <a:pt x="2588" y="44085"/>
                    <a:pt x="5175" y="36305"/>
                  </a:cubicBezTo>
                  <a:cubicBezTo>
                    <a:pt x="7763" y="28525"/>
                    <a:pt x="12938" y="23339"/>
                    <a:pt x="18114" y="18152"/>
                  </a:cubicBezTo>
                  <a:cubicBezTo>
                    <a:pt x="23289" y="12966"/>
                    <a:pt x="31052" y="7780"/>
                    <a:pt x="36227" y="5186"/>
                  </a:cubicBezTo>
                  <a:cubicBezTo>
                    <a:pt x="41402" y="2593"/>
                    <a:pt x="51753" y="0"/>
                    <a:pt x="59516" y="0"/>
                  </a:cubicBezTo>
                  <a:cubicBezTo>
                    <a:pt x="67279" y="0"/>
                    <a:pt x="75042" y="2593"/>
                    <a:pt x="82805" y="5186"/>
                  </a:cubicBezTo>
                  <a:cubicBezTo>
                    <a:pt x="90567" y="7780"/>
                    <a:pt x="95743" y="12966"/>
                    <a:pt x="100918" y="18152"/>
                  </a:cubicBezTo>
                  <a:cubicBezTo>
                    <a:pt x="106093" y="23339"/>
                    <a:pt x="111269" y="31119"/>
                    <a:pt x="113856" y="36305"/>
                  </a:cubicBezTo>
                  <a:cubicBezTo>
                    <a:pt x="116444" y="41491"/>
                    <a:pt x="119032" y="51864"/>
                    <a:pt x="119032" y="59644"/>
                  </a:cubicBezTo>
                  <a:cubicBezTo>
                    <a:pt x="119032" y="67424"/>
                    <a:pt x="116444" y="75203"/>
                    <a:pt x="113856" y="82983"/>
                  </a:cubicBezTo>
                  <a:cubicBezTo>
                    <a:pt x="111269" y="90763"/>
                    <a:pt x="106093" y="95949"/>
                    <a:pt x="100918" y="101135"/>
                  </a:cubicBezTo>
                  <a:cubicBezTo>
                    <a:pt x="95743" y="106322"/>
                    <a:pt x="87980" y="111509"/>
                    <a:pt x="82805" y="114102"/>
                  </a:cubicBezTo>
                  <a:cubicBezTo>
                    <a:pt x="75042" y="116695"/>
                    <a:pt x="67279" y="119288"/>
                    <a:pt x="59516" y="119288"/>
                  </a:cubicBezTo>
                  <a:cubicBezTo>
                    <a:pt x="51753" y="119288"/>
                    <a:pt x="43990" y="116695"/>
                    <a:pt x="36227" y="114102"/>
                  </a:cubicBezTo>
                  <a:cubicBezTo>
                    <a:pt x="28464" y="111509"/>
                    <a:pt x="23289" y="106322"/>
                    <a:pt x="18114" y="101135"/>
                  </a:cubicBezTo>
                  <a:cubicBezTo>
                    <a:pt x="12938" y="95949"/>
                    <a:pt x="7763" y="90763"/>
                    <a:pt x="5175" y="82983"/>
                  </a:cubicBezTo>
                  <a:cubicBezTo>
                    <a:pt x="2588" y="77797"/>
                    <a:pt x="0" y="70017"/>
                    <a:pt x="0" y="59644"/>
                  </a:cubicBezTo>
                  <a:close/>
                  <a:moveTo>
                    <a:pt x="23289" y="59644"/>
                  </a:moveTo>
                  <a:cubicBezTo>
                    <a:pt x="23289" y="64831"/>
                    <a:pt x="23289" y="70017"/>
                    <a:pt x="25876" y="75203"/>
                  </a:cubicBezTo>
                  <a:cubicBezTo>
                    <a:pt x="28464" y="80390"/>
                    <a:pt x="31052" y="82983"/>
                    <a:pt x="33639" y="88169"/>
                  </a:cubicBezTo>
                  <a:cubicBezTo>
                    <a:pt x="36227" y="90763"/>
                    <a:pt x="41402" y="93356"/>
                    <a:pt x="46578" y="95949"/>
                  </a:cubicBezTo>
                  <a:cubicBezTo>
                    <a:pt x="51753" y="98542"/>
                    <a:pt x="56928" y="98542"/>
                    <a:pt x="62103" y="98542"/>
                  </a:cubicBezTo>
                  <a:cubicBezTo>
                    <a:pt x="67279" y="98542"/>
                    <a:pt x="72454" y="98542"/>
                    <a:pt x="77629" y="95949"/>
                  </a:cubicBezTo>
                  <a:cubicBezTo>
                    <a:pt x="82805" y="93356"/>
                    <a:pt x="85392" y="90763"/>
                    <a:pt x="90567" y="88169"/>
                  </a:cubicBezTo>
                  <a:cubicBezTo>
                    <a:pt x="93155" y="85576"/>
                    <a:pt x="95743" y="80390"/>
                    <a:pt x="98330" y="75203"/>
                  </a:cubicBezTo>
                  <a:cubicBezTo>
                    <a:pt x="100918" y="70017"/>
                    <a:pt x="100918" y="64831"/>
                    <a:pt x="100918" y="59644"/>
                  </a:cubicBezTo>
                  <a:cubicBezTo>
                    <a:pt x="100918" y="54457"/>
                    <a:pt x="100918" y="49271"/>
                    <a:pt x="98330" y="44085"/>
                  </a:cubicBezTo>
                  <a:cubicBezTo>
                    <a:pt x="95743" y="38898"/>
                    <a:pt x="93155" y="36305"/>
                    <a:pt x="90567" y="31119"/>
                  </a:cubicBezTo>
                  <a:cubicBezTo>
                    <a:pt x="87980" y="28525"/>
                    <a:pt x="82805" y="25932"/>
                    <a:pt x="77629" y="23339"/>
                  </a:cubicBezTo>
                  <a:cubicBezTo>
                    <a:pt x="72454" y="20746"/>
                    <a:pt x="67279" y="20746"/>
                    <a:pt x="62103" y="20746"/>
                  </a:cubicBezTo>
                  <a:cubicBezTo>
                    <a:pt x="56928" y="20746"/>
                    <a:pt x="51753" y="20746"/>
                    <a:pt x="46578" y="23339"/>
                  </a:cubicBezTo>
                  <a:cubicBezTo>
                    <a:pt x="41402" y="25932"/>
                    <a:pt x="38815" y="28525"/>
                    <a:pt x="33639" y="31119"/>
                  </a:cubicBezTo>
                  <a:cubicBezTo>
                    <a:pt x="31052" y="33712"/>
                    <a:pt x="28464" y="38898"/>
                    <a:pt x="25876" y="44085"/>
                  </a:cubicBezTo>
                  <a:cubicBezTo>
                    <a:pt x="23289" y="49271"/>
                    <a:pt x="23289" y="54457"/>
                    <a:pt x="23289" y="59644"/>
                  </a:cubicBezTo>
                  <a:close/>
                </a:path>
              </a:pathLst>
            </a:custGeom>
            <a:solidFill>
              <a:schemeClr val="bg1">
                <a:alpha val="16000"/>
              </a:schemeClr>
            </a:solidFill>
            <a:ln w="2433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362A0EB-76B4-83FA-B10A-0A4FD6DD8B75}"/>
                </a:ext>
              </a:extLst>
            </p:cNvPr>
            <p:cNvSpPr/>
            <p:nvPr/>
          </p:nvSpPr>
          <p:spPr>
            <a:xfrm>
              <a:off x="-315075" y="9917961"/>
              <a:ext cx="77629" cy="181525"/>
            </a:xfrm>
            <a:custGeom>
              <a:avLst/>
              <a:gdLst>
                <a:gd name="connsiteX0" fmla="*/ 23289 w 77629"/>
                <a:gd name="connsiteY0" fmla="*/ 88169 h 181525"/>
                <a:gd name="connsiteX1" fmla="*/ 0 w 77629"/>
                <a:gd name="connsiteY1" fmla="*/ 88169 h 181525"/>
                <a:gd name="connsiteX2" fmla="*/ 0 w 77629"/>
                <a:gd name="connsiteY2" fmla="*/ 70017 h 181525"/>
                <a:gd name="connsiteX3" fmla="*/ 23289 w 77629"/>
                <a:gd name="connsiteY3" fmla="*/ 70017 h 181525"/>
                <a:gd name="connsiteX4" fmla="*/ 23289 w 77629"/>
                <a:gd name="connsiteY4" fmla="*/ 44085 h 181525"/>
                <a:gd name="connsiteX5" fmla="*/ 31052 w 77629"/>
                <a:gd name="connsiteY5" fmla="*/ 10373 h 181525"/>
                <a:gd name="connsiteX6" fmla="*/ 62103 w 77629"/>
                <a:gd name="connsiteY6" fmla="*/ 0 h 181525"/>
                <a:gd name="connsiteX7" fmla="*/ 69866 w 77629"/>
                <a:gd name="connsiteY7" fmla="*/ 0 h 181525"/>
                <a:gd name="connsiteX8" fmla="*/ 77629 w 77629"/>
                <a:gd name="connsiteY8" fmla="*/ 2593 h 181525"/>
                <a:gd name="connsiteX9" fmla="*/ 75042 w 77629"/>
                <a:gd name="connsiteY9" fmla="*/ 20746 h 181525"/>
                <a:gd name="connsiteX10" fmla="*/ 69866 w 77629"/>
                <a:gd name="connsiteY10" fmla="*/ 18152 h 181525"/>
                <a:gd name="connsiteX11" fmla="*/ 64691 w 77629"/>
                <a:gd name="connsiteY11" fmla="*/ 18152 h 181525"/>
                <a:gd name="connsiteX12" fmla="*/ 54340 w 77629"/>
                <a:gd name="connsiteY12" fmla="*/ 20746 h 181525"/>
                <a:gd name="connsiteX13" fmla="*/ 49165 w 77629"/>
                <a:gd name="connsiteY13" fmla="*/ 25932 h 181525"/>
                <a:gd name="connsiteX14" fmla="*/ 46578 w 77629"/>
                <a:gd name="connsiteY14" fmla="*/ 33712 h 181525"/>
                <a:gd name="connsiteX15" fmla="*/ 46578 w 77629"/>
                <a:gd name="connsiteY15" fmla="*/ 44085 h 181525"/>
                <a:gd name="connsiteX16" fmla="*/ 46578 w 77629"/>
                <a:gd name="connsiteY16" fmla="*/ 70017 h 181525"/>
                <a:gd name="connsiteX17" fmla="*/ 72454 w 77629"/>
                <a:gd name="connsiteY17" fmla="*/ 70017 h 181525"/>
                <a:gd name="connsiteX18" fmla="*/ 72454 w 77629"/>
                <a:gd name="connsiteY18" fmla="*/ 88169 h 181525"/>
                <a:gd name="connsiteX19" fmla="*/ 46578 w 77629"/>
                <a:gd name="connsiteY19" fmla="*/ 88169 h 181525"/>
                <a:gd name="connsiteX20" fmla="*/ 46578 w 77629"/>
                <a:gd name="connsiteY20" fmla="*/ 181526 h 181525"/>
                <a:gd name="connsiteX21" fmla="*/ 25876 w 77629"/>
                <a:gd name="connsiteY21" fmla="*/ 181526 h 181525"/>
                <a:gd name="connsiteX22" fmla="*/ 25876 w 77629"/>
                <a:gd name="connsiteY22" fmla="*/ 88169 h 1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629" h="181525">
                  <a:moveTo>
                    <a:pt x="23289" y="88169"/>
                  </a:moveTo>
                  <a:lnTo>
                    <a:pt x="0" y="88169"/>
                  </a:lnTo>
                  <a:lnTo>
                    <a:pt x="0" y="70017"/>
                  </a:lnTo>
                  <a:lnTo>
                    <a:pt x="23289" y="70017"/>
                  </a:lnTo>
                  <a:lnTo>
                    <a:pt x="23289" y="44085"/>
                  </a:lnTo>
                  <a:cubicBezTo>
                    <a:pt x="23289" y="28525"/>
                    <a:pt x="25876" y="18152"/>
                    <a:pt x="31052" y="10373"/>
                  </a:cubicBezTo>
                  <a:cubicBezTo>
                    <a:pt x="36227" y="2593"/>
                    <a:pt x="46578" y="0"/>
                    <a:pt x="62103" y="0"/>
                  </a:cubicBezTo>
                  <a:cubicBezTo>
                    <a:pt x="64691" y="0"/>
                    <a:pt x="67279" y="0"/>
                    <a:pt x="69866" y="0"/>
                  </a:cubicBezTo>
                  <a:cubicBezTo>
                    <a:pt x="72454" y="0"/>
                    <a:pt x="75042" y="0"/>
                    <a:pt x="77629" y="2593"/>
                  </a:cubicBezTo>
                  <a:lnTo>
                    <a:pt x="75042" y="20746"/>
                  </a:lnTo>
                  <a:cubicBezTo>
                    <a:pt x="72454" y="20746"/>
                    <a:pt x="69866" y="18152"/>
                    <a:pt x="69866" y="18152"/>
                  </a:cubicBezTo>
                  <a:cubicBezTo>
                    <a:pt x="67279" y="18152"/>
                    <a:pt x="64691" y="18152"/>
                    <a:pt x="64691" y="18152"/>
                  </a:cubicBezTo>
                  <a:cubicBezTo>
                    <a:pt x="59516" y="18152"/>
                    <a:pt x="56928" y="18152"/>
                    <a:pt x="54340" y="20746"/>
                  </a:cubicBezTo>
                  <a:cubicBezTo>
                    <a:pt x="51753" y="20746"/>
                    <a:pt x="49165" y="23339"/>
                    <a:pt x="49165" y="25932"/>
                  </a:cubicBezTo>
                  <a:cubicBezTo>
                    <a:pt x="46578" y="28525"/>
                    <a:pt x="46578" y="31119"/>
                    <a:pt x="46578" y="33712"/>
                  </a:cubicBezTo>
                  <a:cubicBezTo>
                    <a:pt x="46578" y="36305"/>
                    <a:pt x="46578" y="41491"/>
                    <a:pt x="46578" y="44085"/>
                  </a:cubicBezTo>
                  <a:lnTo>
                    <a:pt x="46578" y="70017"/>
                  </a:lnTo>
                  <a:lnTo>
                    <a:pt x="72454" y="70017"/>
                  </a:lnTo>
                  <a:lnTo>
                    <a:pt x="72454" y="88169"/>
                  </a:lnTo>
                  <a:lnTo>
                    <a:pt x="46578" y="88169"/>
                  </a:lnTo>
                  <a:lnTo>
                    <a:pt x="46578" y="181526"/>
                  </a:lnTo>
                  <a:lnTo>
                    <a:pt x="25876" y="181526"/>
                  </a:lnTo>
                  <a:lnTo>
                    <a:pt x="25876" y="88169"/>
                  </a:lnTo>
                  <a:close/>
                </a:path>
              </a:pathLst>
            </a:custGeom>
            <a:solidFill>
              <a:schemeClr val="bg1">
                <a:alpha val="16000"/>
              </a:schemeClr>
            </a:solidFill>
            <a:ln w="2433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753B0B3F-A8EB-F01D-1F4B-D9B62BCFF8A9}"/>
                </a:ext>
              </a:extLst>
            </p:cNvPr>
            <p:cNvSpPr/>
            <p:nvPr/>
          </p:nvSpPr>
          <p:spPr>
            <a:xfrm>
              <a:off x="-139115" y="9930927"/>
              <a:ext cx="152670" cy="168559"/>
            </a:xfrm>
            <a:custGeom>
              <a:avLst/>
              <a:gdLst>
                <a:gd name="connsiteX0" fmla="*/ 64691 w 152670"/>
                <a:gd name="connsiteY0" fmla="*/ 95949 h 168559"/>
                <a:gd name="connsiteX1" fmla="*/ 0 w 152670"/>
                <a:gd name="connsiteY1" fmla="*/ 0 h 168559"/>
                <a:gd name="connsiteX2" fmla="*/ 31052 w 152670"/>
                <a:gd name="connsiteY2" fmla="*/ 0 h 168559"/>
                <a:gd name="connsiteX3" fmla="*/ 77629 w 152670"/>
                <a:gd name="connsiteY3" fmla="*/ 75203 h 168559"/>
                <a:gd name="connsiteX4" fmla="*/ 124207 w 152670"/>
                <a:gd name="connsiteY4" fmla="*/ 0 h 168559"/>
                <a:gd name="connsiteX5" fmla="*/ 152671 w 152670"/>
                <a:gd name="connsiteY5" fmla="*/ 0 h 168559"/>
                <a:gd name="connsiteX6" fmla="*/ 87980 w 152670"/>
                <a:gd name="connsiteY6" fmla="*/ 95949 h 168559"/>
                <a:gd name="connsiteX7" fmla="*/ 87980 w 152670"/>
                <a:gd name="connsiteY7" fmla="*/ 168559 h 168559"/>
                <a:gd name="connsiteX8" fmla="*/ 64691 w 152670"/>
                <a:gd name="connsiteY8" fmla="*/ 168559 h 168559"/>
                <a:gd name="connsiteX9" fmla="*/ 64691 w 152670"/>
                <a:gd name="connsiteY9" fmla="*/ 95949 h 16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670" h="168559">
                  <a:moveTo>
                    <a:pt x="64691" y="95949"/>
                  </a:moveTo>
                  <a:lnTo>
                    <a:pt x="0" y="0"/>
                  </a:lnTo>
                  <a:lnTo>
                    <a:pt x="31052" y="0"/>
                  </a:lnTo>
                  <a:lnTo>
                    <a:pt x="77629" y="75203"/>
                  </a:lnTo>
                  <a:lnTo>
                    <a:pt x="124207" y="0"/>
                  </a:lnTo>
                  <a:lnTo>
                    <a:pt x="152671" y="0"/>
                  </a:lnTo>
                  <a:lnTo>
                    <a:pt x="87980" y="95949"/>
                  </a:lnTo>
                  <a:lnTo>
                    <a:pt x="87980" y="168559"/>
                  </a:lnTo>
                  <a:lnTo>
                    <a:pt x="64691" y="168559"/>
                  </a:lnTo>
                  <a:lnTo>
                    <a:pt x="64691" y="95949"/>
                  </a:lnTo>
                  <a:close/>
                </a:path>
              </a:pathLst>
            </a:custGeom>
            <a:solidFill>
              <a:schemeClr val="bg1">
                <a:alpha val="16000"/>
              </a:schemeClr>
            </a:solidFill>
            <a:ln w="2433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6C75973-A30C-D2D6-4318-509967071AC8}"/>
                </a:ext>
              </a:extLst>
            </p:cNvPr>
            <p:cNvSpPr/>
            <p:nvPr/>
          </p:nvSpPr>
          <p:spPr>
            <a:xfrm>
              <a:off x="13554" y="9982792"/>
              <a:ext cx="119031" cy="119287"/>
            </a:xfrm>
            <a:custGeom>
              <a:avLst/>
              <a:gdLst>
                <a:gd name="connsiteX0" fmla="*/ 0 w 119031"/>
                <a:gd name="connsiteY0" fmla="*/ 59644 h 119287"/>
                <a:gd name="connsiteX1" fmla="*/ 5175 w 119031"/>
                <a:gd name="connsiteY1" fmla="*/ 36305 h 119287"/>
                <a:gd name="connsiteX2" fmla="*/ 18114 w 119031"/>
                <a:gd name="connsiteY2" fmla="*/ 18152 h 119287"/>
                <a:gd name="connsiteX3" fmla="*/ 36227 w 119031"/>
                <a:gd name="connsiteY3" fmla="*/ 5186 h 119287"/>
                <a:gd name="connsiteX4" fmla="*/ 59516 w 119031"/>
                <a:gd name="connsiteY4" fmla="*/ 0 h 119287"/>
                <a:gd name="connsiteX5" fmla="*/ 82805 w 119031"/>
                <a:gd name="connsiteY5" fmla="*/ 5186 h 119287"/>
                <a:gd name="connsiteX6" fmla="*/ 100918 w 119031"/>
                <a:gd name="connsiteY6" fmla="*/ 18152 h 119287"/>
                <a:gd name="connsiteX7" fmla="*/ 113856 w 119031"/>
                <a:gd name="connsiteY7" fmla="*/ 36305 h 119287"/>
                <a:gd name="connsiteX8" fmla="*/ 119032 w 119031"/>
                <a:gd name="connsiteY8" fmla="*/ 59644 h 119287"/>
                <a:gd name="connsiteX9" fmla="*/ 113856 w 119031"/>
                <a:gd name="connsiteY9" fmla="*/ 82983 h 119287"/>
                <a:gd name="connsiteX10" fmla="*/ 100918 w 119031"/>
                <a:gd name="connsiteY10" fmla="*/ 101135 h 119287"/>
                <a:gd name="connsiteX11" fmla="*/ 82805 w 119031"/>
                <a:gd name="connsiteY11" fmla="*/ 114102 h 119287"/>
                <a:gd name="connsiteX12" fmla="*/ 59516 w 119031"/>
                <a:gd name="connsiteY12" fmla="*/ 119288 h 119287"/>
                <a:gd name="connsiteX13" fmla="*/ 36227 w 119031"/>
                <a:gd name="connsiteY13" fmla="*/ 114102 h 119287"/>
                <a:gd name="connsiteX14" fmla="*/ 18114 w 119031"/>
                <a:gd name="connsiteY14" fmla="*/ 101135 h 119287"/>
                <a:gd name="connsiteX15" fmla="*/ 5175 w 119031"/>
                <a:gd name="connsiteY15" fmla="*/ 82983 h 119287"/>
                <a:gd name="connsiteX16" fmla="*/ 0 w 119031"/>
                <a:gd name="connsiteY16" fmla="*/ 59644 h 119287"/>
                <a:gd name="connsiteX17" fmla="*/ 23289 w 119031"/>
                <a:gd name="connsiteY17" fmla="*/ 59644 h 119287"/>
                <a:gd name="connsiteX18" fmla="*/ 25876 w 119031"/>
                <a:gd name="connsiteY18" fmla="*/ 75203 h 119287"/>
                <a:gd name="connsiteX19" fmla="*/ 33639 w 119031"/>
                <a:gd name="connsiteY19" fmla="*/ 88169 h 119287"/>
                <a:gd name="connsiteX20" fmla="*/ 46578 w 119031"/>
                <a:gd name="connsiteY20" fmla="*/ 95949 h 119287"/>
                <a:gd name="connsiteX21" fmla="*/ 62103 w 119031"/>
                <a:gd name="connsiteY21" fmla="*/ 98542 h 119287"/>
                <a:gd name="connsiteX22" fmla="*/ 77629 w 119031"/>
                <a:gd name="connsiteY22" fmla="*/ 95949 h 119287"/>
                <a:gd name="connsiteX23" fmla="*/ 90567 w 119031"/>
                <a:gd name="connsiteY23" fmla="*/ 88169 h 119287"/>
                <a:gd name="connsiteX24" fmla="*/ 98330 w 119031"/>
                <a:gd name="connsiteY24" fmla="*/ 75203 h 119287"/>
                <a:gd name="connsiteX25" fmla="*/ 100918 w 119031"/>
                <a:gd name="connsiteY25" fmla="*/ 59644 h 119287"/>
                <a:gd name="connsiteX26" fmla="*/ 98330 w 119031"/>
                <a:gd name="connsiteY26" fmla="*/ 44085 h 119287"/>
                <a:gd name="connsiteX27" fmla="*/ 90567 w 119031"/>
                <a:gd name="connsiteY27" fmla="*/ 31119 h 119287"/>
                <a:gd name="connsiteX28" fmla="*/ 77629 w 119031"/>
                <a:gd name="connsiteY28" fmla="*/ 23339 h 119287"/>
                <a:gd name="connsiteX29" fmla="*/ 62103 w 119031"/>
                <a:gd name="connsiteY29" fmla="*/ 20746 h 119287"/>
                <a:gd name="connsiteX30" fmla="*/ 46578 w 119031"/>
                <a:gd name="connsiteY30" fmla="*/ 23339 h 119287"/>
                <a:gd name="connsiteX31" fmla="*/ 33639 w 119031"/>
                <a:gd name="connsiteY31" fmla="*/ 31119 h 119287"/>
                <a:gd name="connsiteX32" fmla="*/ 25876 w 119031"/>
                <a:gd name="connsiteY32" fmla="*/ 44085 h 119287"/>
                <a:gd name="connsiteX33" fmla="*/ 23289 w 119031"/>
                <a:gd name="connsiteY33" fmla="*/ 59644 h 11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9031" h="119287">
                  <a:moveTo>
                    <a:pt x="0" y="59644"/>
                  </a:moveTo>
                  <a:cubicBezTo>
                    <a:pt x="0" y="51864"/>
                    <a:pt x="2588" y="44085"/>
                    <a:pt x="5175" y="36305"/>
                  </a:cubicBezTo>
                  <a:cubicBezTo>
                    <a:pt x="7763" y="28525"/>
                    <a:pt x="12938" y="23339"/>
                    <a:pt x="18114" y="18152"/>
                  </a:cubicBezTo>
                  <a:cubicBezTo>
                    <a:pt x="23289" y="12966"/>
                    <a:pt x="31052" y="7780"/>
                    <a:pt x="36227" y="5186"/>
                  </a:cubicBezTo>
                  <a:cubicBezTo>
                    <a:pt x="41402" y="2593"/>
                    <a:pt x="51753" y="0"/>
                    <a:pt x="59516" y="0"/>
                  </a:cubicBezTo>
                  <a:cubicBezTo>
                    <a:pt x="67279" y="0"/>
                    <a:pt x="75042" y="2593"/>
                    <a:pt x="82805" y="5186"/>
                  </a:cubicBezTo>
                  <a:cubicBezTo>
                    <a:pt x="90567" y="7780"/>
                    <a:pt x="95743" y="12966"/>
                    <a:pt x="100918" y="18152"/>
                  </a:cubicBezTo>
                  <a:cubicBezTo>
                    <a:pt x="106093" y="23339"/>
                    <a:pt x="111269" y="31119"/>
                    <a:pt x="113856" y="36305"/>
                  </a:cubicBezTo>
                  <a:cubicBezTo>
                    <a:pt x="116444" y="41491"/>
                    <a:pt x="119032" y="51864"/>
                    <a:pt x="119032" y="59644"/>
                  </a:cubicBezTo>
                  <a:cubicBezTo>
                    <a:pt x="119032" y="67424"/>
                    <a:pt x="116444" y="75203"/>
                    <a:pt x="113856" y="82983"/>
                  </a:cubicBezTo>
                  <a:cubicBezTo>
                    <a:pt x="111269" y="90763"/>
                    <a:pt x="106093" y="95949"/>
                    <a:pt x="100918" y="101135"/>
                  </a:cubicBezTo>
                  <a:cubicBezTo>
                    <a:pt x="95743" y="106322"/>
                    <a:pt x="87980" y="111509"/>
                    <a:pt x="82805" y="114102"/>
                  </a:cubicBezTo>
                  <a:cubicBezTo>
                    <a:pt x="75042" y="116695"/>
                    <a:pt x="67279" y="119288"/>
                    <a:pt x="59516" y="119288"/>
                  </a:cubicBezTo>
                  <a:cubicBezTo>
                    <a:pt x="51753" y="119288"/>
                    <a:pt x="43990" y="116695"/>
                    <a:pt x="36227" y="114102"/>
                  </a:cubicBezTo>
                  <a:cubicBezTo>
                    <a:pt x="28464" y="111509"/>
                    <a:pt x="23289" y="106322"/>
                    <a:pt x="18114" y="101135"/>
                  </a:cubicBezTo>
                  <a:cubicBezTo>
                    <a:pt x="12938" y="95949"/>
                    <a:pt x="7763" y="90763"/>
                    <a:pt x="5175" y="82983"/>
                  </a:cubicBezTo>
                  <a:cubicBezTo>
                    <a:pt x="0" y="77797"/>
                    <a:pt x="0" y="70017"/>
                    <a:pt x="0" y="59644"/>
                  </a:cubicBezTo>
                  <a:close/>
                  <a:moveTo>
                    <a:pt x="23289" y="59644"/>
                  </a:moveTo>
                  <a:cubicBezTo>
                    <a:pt x="23289" y="64831"/>
                    <a:pt x="23289" y="70017"/>
                    <a:pt x="25876" y="75203"/>
                  </a:cubicBezTo>
                  <a:cubicBezTo>
                    <a:pt x="28464" y="80390"/>
                    <a:pt x="31052" y="82983"/>
                    <a:pt x="33639" y="88169"/>
                  </a:cubicBezTo>
                  <a:cubicBezTo>
                    <a:pt x="36227" y="90763"/>
                    <a:pt x="41402" y="93356"/>
                    <a:pt x="46578" y="95949"/>
                  </a:cubicBezTo>
                  <a:cubicBezTo>
                    <a:pt x="51753" y="98542"/>
                    <a:pt x="56928" y="98542"/>
                    <a:pt x="62103" y="98542"/>
                  </a:cubicBezTo>
                  <a:cubicBezTo>
                    <a:pt x="67279" y="98542"/>
                    <a:pt x="72454" y="98542"/>
                    <a:pt x="77629" y="95949"/>
                  </a:cubicBezTo>
                  <a:cubicBezTo>
                    <a:pt x="82805" y="93356"/>
                    <a:pt x="85392" y="90763"/>
                    <a:pt x="90567" y="88169"/>
                  </a:cubicBezTo>
                  <a:cubicBezTo>
                    <a:pt x="93155" y="85576"/>
                    <a:pt x="95743" y="80390"/>
                    <a:pt x="98330" y="75203"/>
                  </a:cubicBezTo>
                  <a:cubicBezTo>
                    <a:pt x="100918" y="70017"/>
                    <a:pt x="100918" y="64831"/>
                    <a:pt x="100918" y="59644"/>
                  </a:cubicBezTo>
                  <a:cubicBezTo>
                    <a:pt x="100918" y="54457"/>
                    <a:pt x="100918" y="49271"/>
                    <a:pt x="98330" y="44085"/>
                  </a:cubicBezTo>
                  <a:cubicBezTo>
                    <a:pt x="95743" y="38898"/>
                    <a:pt x="93155" y="36305"/>
                    <a:pt x="90567" y="31119"/>
                  </a:cubicBezTo>
                  <a:cubicBezTo>
                    <a:pt x="87980" y="28525"/>
                    <a:pt x="82805" y="25932"/>
                    <a:pt x="77629" y="23339"/>
                  </a:cubicBezTo>
                  <a:cubicBezTo>
                    <a:pt x="72454" y="20746"/>
                    <a:pt x="67279" y="20746"/>
                    <a:pt x="62103" y="20746"/>
                  </a:cubicBezTo>
                  <a:cubicBezTo>
                    <a:pt x="56928" y="20746"/>
                    <a:pt x="51753" y="20746"/>
                    <a:pt x="46578" y="23339"/>
                  </a:cubicBezTo>
                  <a:cubicBezTo>
                    <a:pt x="41402" y="25932"/>
                    <a:pt x="38815" y="28525"/>
                    <a:pt x="33639" y="31119"/>
                  </a:cubicBezTo>
                  <a:cubicBezTo>
                    <a:pt x="31052" y="33712"/>
                    <a:pt x="28464" y="38898"/>
                    <a:pt x="25876" y="44085"/>
                  </a:cubicBezTo>
                  <a:cubicBezTo>
                    <a:pt x="23289" y="49271"/>
                    <a:pt x="23289" y="54457"/>
                    <a:pt x="23289" y="59644"/>
                  </a:cubicBezTo>
                  <a:close/>
                </a:path>
              </a:pathLst>
            </a:custGeom>
            <a:solidFill>
              <a:schemeClr val="bg1">
                <a:alpha val="16000"/>
              </a:schemeClr>
            </a:solidFill>
            <a:ln w="2433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5A16B7B-7947-C0CF-C41E-855B5F1A75A0}"/>
                </a:ext>
              </a:extLst>
            </p:cNvPr>
            <p:cNvSpPr/>
            <p:nvPr/>
          </p:nvSpPr>
          <p:spPr>
            <a:xfrm>
              <a:off x="181751" y="9985385"/>
              <a:ext cx="100917" cy="116694"/>
            </a:xfrm>
            <a:custGeom>
              <a:avLst/>
              <a:gdLst>
                <a:gd name="connsiteX0" fmla="*/ 95743 w 100917"/>
                <a:gd name="connsiteY0" fmla="*/ 114102 h 116694"/>
                <a:gd name="connsiteX1" fmla="*/ 75042 w 100917"/>
                <a:gd name="connsiteY1" fmla="*/ 114102 h 116694"/>
                <a:gd name="connsiteX2" fmla="*/ 75042 w 100917"/>
                <a:gd name="connsiteY2" fmla="*/ 95950 h 116694"/>
                <a:gd name="connsiteX3" fmla="*/ 75042 w 100917"/>
                <a:gd name="connsiteY3" fmla="*/ 95950 h 116694"/>
                <a:gd name="connsiteX4" fmla="*/ 62103 w 100917"/>
                <a:gd name="connsiteY4" fmla="*/ 111509 h 116694"/>
                <a:gd name="connsiteX5" fmla="*/ 38815 w 100917"/>
                <a:gd name="connsiteY5" fmla="*/ 116695 h 116694"/>
                <a:gd name="connsiteX6" fmla="*/ 23289 w 100917"/>
                <a:gd name="connsiteY6" fmla="*/ 114102 h 116694"/>
                <a:gd name="connsiteX7" fmla="*/ 10351 w 100917"/>
                <a:gd name="connsiteY7" fmla="*/ 106322 h 116694"/>
                <a:gd name="connsiteX8" fmla="*/ 2588 w 100917"/>
                <a:gd name="connsiteY8" fmla="*/ 93356 h 116694"/>
                <a:gd name="connsiteX9" fmla="*/ 0 w 100917"/>
                <a:gd name="connsiteY9" fmla="*/ 72610 h 116694"/>
                <a:gd name="connsiteX10" fmla="*/ 0 w 100917"/>
                <a:gd name="connsiteY10" fmla="*/ 0 h 116694"/>
                <a:gd name="connsiteX11" fmla="*/ 20701 w 100917"/>
                <a:gd name="connsiteY11" fmla="*/ 0 h 116694"/>
                <a:gd name="connsiteX12" fmla="*/ 20701 w 100917"/>
                <a:gd name="connsiteY12" fmla="*/ 67424 h 116694"/>
                <a:gd name="connsiteX13" fmla="*/ 23289 w 100917"/>
                <a:gd name="connsiteY13" fmla="*/ 80390 h 116694"/>
                <a:gd name="connsiteX14" fmla="*/ 28464 w 100917"/>
                <a:gd name="connsiteY14" fmla="*/ 90763 h 116694"/>
                <a:gd name="connsiteX15" fmla="*/ 36227 w 100917"/>
                <a:gd name="connsiteY15" fmla="*/ 95950 h 116694"/>
                <a:gd name="connsiteX16" fmla="*/ 46578 w 100917"/>
                <a:gd name="connsiteY16" fmla="*/ 98542 h 116694"/>
                <a:gd name="connsiteX17" fmla="*/ 59516 w 100917"/>
                <a:gd name="connsiteY17" fmla="*/ 95950 h 116694"/>
                <a:gd name="connsiteX18" fmla="*/ 69866 w 100917"/>
                <a:gd name="connsiteY18" fmla="*/ 88170 h 116694"/>
                <a:gd name="connsiteX19" fmla="*/ 77629 w 100917"/>
                <a:gd name="connsiteY19" fmla="*/ 75204 h 116694"/>
                <a:gd name="connsiteX20" fmla="*/ 80217 w 100917"/>
                <a:gd name="connsiteY20" fmla="*/ 57051 h 116694"/>
                <a:gd name="connsiteX21" fmla="*/ 80217 w 100917"/>
                <a:gd name="connsiteY21" fmla="*/ 0 h 116694"/>
                <a:gd name="connsiteX22" fmla="*/ 100918 w 100917"/>
                <a:gd name="connsiteY22" fmla="*/ 0 h 116694"/>
                <a:gd name="connsiteX23" fmla="*/ 100918 w 100917"/>
                <a:gd name="connsiteY23" fmla="*/ 114102 h 11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917" h="116694">
                  <a:moveTo>
                    <a:pt x="95743" y="114102"/>
                  </a:moveTo>
                  <a:lnTo>
                    <a:pt x="75042" y="114102"/>
                  </a:lnTo>
                  <a:lnTo>
                    <a:pt x="75042" y="95950"/>
                  </a:lnTo>
                  <a:lnTo>
                    <a:pt x="75042" y="95950"/>
                  </a:lnTo>
                  <a:cubicBezTo>
                    <a:pt x="72454" y="101136"/>
                    <a:pt x="67279" y="106322"/>
                    <a:pt x="62103" y="111509"/>
                  </a:cubicBezTo>
                  <a:cubicBezTo>
                    <a:pt x="56928" y="116695"/>
                    <a:pt x="46578" y="116695"/>
                    <a:pt x="38815" y="116695"/>
                  </a:cubicBezTo>
                  <a:cubicBezTo>
                    <a:pt x="33639" y="116695"/>
                    <a:pt x="28464" y="116695"/>
                    <a:pt x="23289" y="114102"/>
                  </a:cubicBezTo>
                  <a:cubicBezTo>
                    <a:pt x="18114" y="111509"/>
                    <a:pt x="12938" y="108916"/>
                    <a:pt x="10351" y="106322"/>
                  </a:cubicBezTo>
                  <a:cubicBezTo>
                    <a:pt x="7763" y="103729"/>
                    <a:pt x="2588" y="98542"/>
                    <a:pt x="2588" y="93356"/>
                  </a:cubicBezTo>
                  <a:cubicBezTo>
                    <a:pt x="2588" y="88170"/>
                    <a:pt x="0" y="80390"/>
                    <a:pt x="0" y="72610"/>
                  </a:cubicBezTo>
                  <a:lnTo>
                    <a:pt x="0" y="0"/>
                  </a:lnTo>
                  <a:lnTo>
                    <a:pt x="20701" y="0"/>
                  </a:lnTo>
                  <a:lnTo>
                    <a:pt x="20701" y="67424"/>
                  </a:lnTo>
                  <a:cubicBezTo>
                    <a:pt x="20701" y="72610"/>
                    <a:pt x="20701" y="77797"/>
                    <a:pt x="23289" y="80390"/>
                  </a:cubicBezTo>
                  <a:cubicBezTo>
                    <a:pt x="25876" y="82983"/>
                    <a:pt x="25876" y="88170"/>
                    <a:pt x="28464" y="90763"/>
                  </a:cubicBezTo>
                  <a:cubicBezTo>
                    <a:pt x="31052" y="93356"/>
                    <a:pt x="33639" y="95950"/>
                    <a:pt x="36227" y="95950"/>
                  </a:cubicBezTo>
                  <a:cubicBezTo>
                    <a:pt x="38815" y="95950"/>
                    <a:pt x="41402" y="98542"/>
                    <a:pt x="46578" y="98542"/>
                  </a:cubicBezTo>
                  <a:cubicBezTo>
                    <a:pt x="51753" y="98542"/>
                    <a:pt x="54341" y="98542"/>
                    <a:pt x="59516" y="95950"/>
                  </a:cubicBezTo>
                  <a:cubicBezTo>
                    <a:pt x="62103" y="93356"/>
                    <a:pt x="67279" y="93356"/>
                    <a:pt x="69866" y="88170"/>
                  </a:cubicBezTo>
                  <a:cubicBezTo>
                    <a:pt x="72454" y="85576"/>
                    <a:pt x="75042" y="80390"/>
                    <a:pt x="77629" y="75204"/>
                  </a:cubicBezTo>
                  <a:cubicBezTo>
                    <a:pt x="80217" y="70017"/>
                    <a:pt x="80217" y="64831"/>
                    <a:pt x="80217" y="57051"/>
                  </a:cubicBezTo>
                  <a:lnTo>
                    <a:pt x="80217" y="0"/>
                  </a:lnTo>
                  <a:lnTo>
                    <a:pt x="100918" y="0"/>
                  </a:lnTo>
                  <a:lnTo>
                    <a:pt x="100918" y="114102"/>
                  </a:lnTo>
                  <a:close/>
                </a:path>
              </a:pathLst>
            </a:custGeom>
            <a:solidFill>
              <a:schemeClr val="bg1">
                <a:alpha val="16000"/>
              </a:schemeClr>
            </a:solidFill>
            <a:ln w="2433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3A7D57E-232C-F3BF-F6C5-6A94C5A77000}"/>
                </a:ext>
              </a:extLst>
            </p:cNvPr>
            <p:cNvSpPr/>
            <p:nvPr/>
          </p:nvSpPr>
          <p:spPr>
            <a:xfrm>
              <a:off x="313720" y="9959453"/>
              <a:ext cx="77629" cy="145220"/>
            </a:xfrm>
            <a:custGeom>
              <a:avLst/>
              <a:gdLst>
                <a:gd name="connsiteX0" fmla="*/ 75041 w 77629"/>
                <a:gd name="connsiteY0" fmla="*/ 46678 h 145220"/>
                <a:gd name="connsiteX1" fmla="*/ 43990 w 77629"/>
                <a:gd name="connsiteY1" fmla="*/ 46678 h 145220"/>
                <a:gd name="connsiteX2" fmla="*/ 43990 w 77629"/>
                <a:gd name="connsiteY2" fmla="*/ 98542 h 145220"/>
                <a:gd name="connsiteX3" fmla="*/ 43990 w 77629"/>
                <a:gd name="connsiteY3" fmla="*/ 108916 h 145220"/>
                <a:gd name="connsiteX4" fmla="*/ 46577 w 77629"/>
                <a:gd name="connsiteY4" fmla="*/ 116695 h 145220"/>
                <a:gd name="connsiteX5" fmla="*/ 51753 w 77629"/>
                <a:gd name="connsiteY5" fmla="*/ 121882 h 145220"/>
                <a:gd name="connsiteX6" fmla="*/ 62103 w 77629"/>
                <a:gd name="connsiteY6" fmla="*/ 124475 h 145220"/>
                <a:gd name="connsiteX7" fmla="*/ 69866 w 77629"/>
                <a:gd name="connsiteY7" fmla="*/ 124475 h 145220"/>
                <a:gd name="connsiteX8" fmla="*/ 77629 w 77629"/>
                <a:gd name="connsiteY8" fmla="*/ 121882 h 145220"/>
                <a:gd name="connsiteX9" fmla="*/ 77629 w 77629"/>
                <a:gd name="connsiteY9" fmla="*/ 142627 h 145220"/>
                <a:gd name="connsiteX10" fmla="*/ 67279 w 77629"/>
                <a:gd name="connsiteY10" fmla="*/ 145221 h 145220"/>
                <a:gd name="connsiteX11" fmla="*/ 56928 w 77629"/>
                <a:gd name="connsiteY11" fmla="*/ 145221 h 145220"/>
                <a:gd name="connsiteX12" fmla="*/ 38815 w 77629"/>
                <a:gd name="connsiteY12" fmla="*/ 142627 h 145220"/>
                <a:gd name="connsiteX13" fmla="*/ 28464 w 77629"/>
                <a:gd name="connsiteY13" fmla="*/ 134848 h 145220"/>
                <a:gd name="connsiteX14" fmla="*/ 25876 w 77629"/>
                <a:gd name="connsiteY14" fmla="*/ 121882 h 145220"/>
                <a:gd name="connsiteX15" fmla="*/ 25876 w 77629"/>
                <a:gd name="connsiteY15" fmla="*/ 108916 h 145220"/>
                <a:gd name="connsiteX16" fmla="*/ 25876 w 77629"/>
                <a:gd name="connsiteY16" fmla="*/ 49271 h 145220"/>
                <a:gd name="connsiteX17" fmla="*/ 0 w 77629"/>
                <a:gd name="connsiteY17" fmla="*/ 49271 h 145220"/>
                <a:gd name="connsiteX18" fmla="*/ 0 w 77629"/>
                <a:gd name="connsiteY18" fmla="*/ 31119 h 145220"/>
                <a:gd name="connsiteX19" fmla="*/ 25876 w 77629"/>
                <a:gd name="connsiteY19" fmla="*/ 31119 h 145220"/>
                <a:gd name="connsiteX20" fmla="*/ 25876 w 77629"/>
                <a:gd name="connsiteY20" fmla="*/ 0 h 145220"/>
                <a:gd name="connsiteX21" fmla="*/ 46577 w 77629"/>
                <a:gd name="connsiteY21" fmla="*/ 0 h 145220"/>
                <a:gd name="connsiteX22" fmla="*/ 46577 w 77629"/>
                <a:gd name="connsiteY22" fmla="*/ 31119 h 145220"/>
                <a:gd name="connsiteX23" fmla="*/ 77629 w 77629"/>
                <a:gd name="connsiteY23" fmla="*/ 31119 h 145220"/>
                <a:gd name="connsiteX24" fmla="*/ 77629 w 77629"/>
                <a:gd name="connsiteY24" fmla="*/ 46678 h 14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629" h="145220">
                  <a:moveTo>
                    <a:pt x="75041" y="46678"/>
                  </a:moveTo>
                  <a:lnTo>
                    <a:pt x="43990" y="46678"/>
                  </a:lnTo>
                  <a:lnTo>
                    <a:pt x="43990" y="98542"/>
                  </a:lnTo>
                  <a:cubicBezTo>
                    <a:pt x="43990" y="101136"/>
                    <a:pt x="43990" y="103729"/>
                    <a:pt x="43990" y="108916"/>
                  </a:cubicBezTo>
                  <a:cubicBezTo>
                    <a:pt x="43990" y="111509"/>
                    <a:pt x="43990" y="114102"/>
                    <a:pt x="46577" y="116695"/>
                  </a:cubicBezTo>
                  <a:cubicBezTo>
                    <a:pt x="46577" y="119288"/>
                    <a:pt x="49165" y="121882"/>
                    <a:pt x="51753" y="121882"/>
                  </a:cubicBezTo>
                  <a:cubicBezTo>
                    <a:pt x="54340" y="121882"/>
                    <a:pt x="56928" y="124475"/>
                    <a:pt x="62103" y="124475"/>
                  </a:cubicBezTo>
                  <a:cubicBezTo>
                    <a:pt x="64691" y="124475"/>
                    <a:pt x="67279" y="124475"/>
                    <a:pt x="69866" y="124475"/>
                  </a:cubicBezTo>
                  <a:cubicBezTo>
                    <a:pt x="72454" y="124475"/>
                    <a:pt x="75041" y="121882"/>
                    <a:pt x="77629" y="121882"/>
                  </a:cubicBezTo>
                  <a:lnTo>
                    <a:pt x="77629" y="142627"/>
                  </a:lnTo>
                  <a:cubicBezTo>
                    <a:pt x="75041" y="145221"/>
                    <a:pt x="72454" y="145221"/>
                    <a:pt x="67279" y="145221"/>
                  </a:cubicBezTo>
                  <a:cubicBezTo>
                    <a:pt x="62103" y="145221"/>
                    <a:pt x="59516" y="145221"/>
                    <a:pt x="56928" y="145221"/>
                  </a:cubicBezTo>
                  <a:cubicBezTo>
                    <a:pt x="49165" y="145221"/>
                    <a:pt x="41402" y="145221"/>
                    <a:pt x="38815" y="142627"/>
                  </a:cubicBezTo>
                  <a:cubicBezTo>
                    <a:pt x="33639" y="140034"/>
                    <a:pt x="31052" y="137441"/>
                    <a:pt x="28464" y="134848"/>
                  </a:cubicBezTo>
                  <a:cubicBezTo>
                    <a:pt x="25876" y="132254"/>
                    <a:pt x="25876" y="127068"/>
                    <a:pt x="25876" y="121882"/>
                  </a:cubicBezTo>
                  <a:cubicBezTo>
                    <a:pt x="25876" y="116695"/>
                    <a:pt x="25876" y="111509"/>
                    <a:pt x="25876" y="108916"/>
                  </a:cubicBezTo>
                  <a:lnTo>
                    <a:pt x="25876" y="49271"/>
                  </a:lnTo>
                  <a:lnTo>
                    <a:pt x="0" y="49271"/>
                  </a:lnTo>
                  <a:lnTo>
                    <a:pt x="0" y="31119"/>
                  </a:lnTo>
                  <a:lnTo>
                    <a:pt x="25876" y="31119"/>
                  </a:lnTo>
                  <a:lnTo>
                    <a:pt x="25876" y="0"/>
                  </a:lnTo>
                  <a:lnTo>
                    <a:pt x="46577" y="0"/>
                  </a:lnTo>
                  <a:lnTo>
                    <a:pt x="46577" y="31119"/>
                  </a:lnTo>
                  <a:lnTo>
                    <a:pt x="77629" y="31119"/>
                  </a:lnTo>
                  <a:lnTo>
                    <a:pt x="77629" y="46678"/>
                  </a:lnTo>
                  <a:close/>
                </a:path>
              </a:pathLst>
            </a:custGeom>
            <a:solidFill>
              <a:schemeClr val="bg1">
                <a:alpha val="16000"/>
              </a:schemeClr>
            </a:solidFill>
            <a:ln w="2433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A7EE9F40-DCF5-307A-FCA6-7E0CFD498202}"/>
                </a:ext>
              </a:extLst>
            </p:cNvPr>
            <p:cNvSpPr/>
            <p:nvPr/>
          </p:nvSpPr>
          <p:spPr>
            <a:xfrm>
              <a:off x="435339" y="9920554"/>
              <a:ext cx="95742" cy="181525"/>
            </a:xfrm>
            <a:custGeom>
              <a:avLst/>
              <a:gdLst>
                <a:gd name="connsiteX0" fmla="*/ 0 w 95742"/>
                <a:gd name="connsiteY0" fmla="*/ 0 h 181525"/>
                <a:gd name="connsiteX1" fmla="*/ 20701 w 95742"/>
                <a:gd name="connsiteY1" fmla="*/ 0 h 181525"/>
                <a:gd name="connsiteX2" fmla="*/ 20701 w 95742"/>
                <a:gd name="connsiteY2" fmla="*/ 85576 h 181525"/>
                <a:gd name="connsiteX3" fmla="*/ 20701 w 95742"/>
                <a:gd name="connsiteY3" fmla="*/ 85576 h 181525"/>
                <a:gd name="connsiteX4" fmla="*/ 33639 w 95742"/>
                <a:gd name="connsiteY4" fmla="*/ 70017 h 181525"/>
                <a:gd name="connsiteX5" fmla="*/ 56928 w 95742"/>
                <a:gd name="connsiteY5" fmla="*/ 64831 h 181525"/>
                <a:gd name="connsiteX6" fmla="*/ 72454 w 95742"/>
                <a:gd name="connsiteY6" fmla="*/ 67424 h 181525"/>
                <a:gd name="connsiteX7" fmla="*/ 85392 w 95742"/>
                <a:gd name="connsiteY7" fmla="*/ 75204 h 181525"/>
                <a:gd name="connsiteX8" fmla="*/ 93155 w 95742"/>
                <a:gd name="connsiteY8" fmla="*/ 88170 h 181525"/>
                <a:gd name="connsiteX9" fmla="*/ 95743 w 95742"/>
                <a:gd name="connsiteY9" fmla="*/ 108916 h 181525"/>
                <a:gd name="connsiteX10" fmla="*/ 95743 w 95742"/>
                <a:gd name="connsiteY10" fmla="*/ 181526 h 181525"/>
                <a:gd name="connsiteX11" fmla="*/ 77629 w 95742"/>
                <a:gd name="connsiteY11" fmla="*/ 181526 h 181525"/>
                <a:gd name="connsiteX12" fmla="*/ 77629 w 95742"/>
                <a:gd name="connsiteY12" fmla="*/ 114102 h 181525"/>
                <a:gd name="connsiteX13" fmla="*/ 75042 w 95742"/>
                <a:gd name="connsiteY13" fmla="*/ 101136 h 181525"/>
                <a:gd name="connsiteX14" fmla="*/ 69866 w 95742"/>
                <a:gd name="connsiteY14" fmla="*/ 90763 h 181525"/>
                <a:gd name="connsiteX15" fmla="*/ 62103 w 95742"/>
                <a:gd name="connsiteY15" fmla="*/ 85576 h 181525"/>
                <a:gd name="connsiteX16" fmla="*/ 51753 w 95742"/>
                <a:gd name="connsiteY16" fmla="*/ 82983 h 181525"/>
                <a:gd name="connsiteX17" fmla="*/ 38815 w 95742"/>
                <a:gd name="connsiteY17" fmla="*/ 85576 h 181525"/>
                <a:gd name="connsiteX18" fmla="*/ 28464 w 95742"/>
                <a:gd name="connsiteY18" fmla="*/ 93356 h 181525"/>
                <a:gd name="connsiteX19" fmla="*/ 20701 w 95742"/>
                <a:gd name="connsiteY19" fmla="*/ 106322 h 181525"/>
                <a:gd name="connsiteX20" fmla="*/ 18113 w 95742"/>
                <a:gd name="connsiteY20" fmla="*/ 124475 h 181525"/>
                <a:gd name="connsiteX21" fmla="*/ 18113 w 95742"/>
                <a:gd name="connsiteY21" fmla="*/ 181526 h 181525"/>
                <a:gd name="connsiteX22" fmla="*/ 0 w 95742"/>
                <a:gd name="connsiteY22" fmla="*/ 181526 h 181525"/>
                <a:gd name="connsiteX23" fmla="*/ 0 w 95742"/>
                <a:gd name="connsiteY23" fmla="*/ 0 h 1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5742" h="181525">
                  <a:moveTo>
                    <a:pt x="0" y="0"/>
                  </a:moveTo>
                  <a:lnTo>
                    <a:pt x="20701" y="0"/>
                  </a:lnTo>
                  <a:lnTo>
                    <a:pt x="20701" y="85576"/>
                  </a:lnTo>
                  <a:lnTo>
                    <a:pt x="20701" y="85576"/>
                  </a:lnTo>
                  <a:cubicBezTo>
                    <a:pt x="23289" y="80390"/>
                    <a:pt x="28464" y="75204"/>
                    <a:pt x="33639" y="70017"/>
                  </a:cubicBezTo>
                  <a:cubicBezTo>
                    <a:pt x="41402" y="67424"/>
                    <a:pt x="49165" y="64831"/>
                    <a:pt x="56928" y="64831"/>
                  </a:cubicBezTo>
                  <a:cubicBezTo>
                    <a:pt x="62103" y="64831"/>
                    <a:pt x="67279" y="64831"/>
                    <a:pt x="72454" y="67424"/>
                  </a:cubicBezTo>
                  <a:cubicBezTo>
                    <a:pt x="77629" y="70017"/>
                    <a:pt x="82804" y="72610"/>
                    <a:pt x="85392" y="75204"/>
                  </a:cubicBezTo>
                  <a:cubicBezTo>
                    <a:pt x="87980" y="77797"/>
                    <a:pt x="93155" y="82983"/>
                    <a:pt x="93155" y="88170"/>
                  </a:cubicBezTo>
                  <a:cubicBezTo>
                    <a:pt x="95743" y="93356"/>
                    <a:pt x="95743" y="101136"/>
                    <a:pt x="95743" y="108916"/>
                  </a:cubicBezTo>
                  <a:lnTo>
                    <a:pt x="95743" y="181526"/>
                  </a:lnTo>
                  <a:lnTo>
                    <a:pt x="77629" y="181526"/>
                  </a:lnTo>
                  <a:lnTo>
                    <a:pt x="77629" y="114102"/>
                  </a:lnTo>
                  <a:cubicBezTo>
                    <a:pt x="77629" y="108916"/>
                    <a:pt x="77629" y="103729"/>
                    <a:pt x="75042" y="101136"/>
                  </a:cubicBezTo>
                  <a:cubicBezTo>
                    <a:pt x="72454" y="98542"/>
                    <a:pt x="72454" y="93356"/>
                    <a:pt x="69866" y="90763"/>
                  </a:cubicBezTo>
                  <a:cubicBezTo>
                    <a:pt x="67279" y="88170"/>
                    <a:pt x="64691" y="85576"/>
                    <a:pt x="62103" y="85576"/>
                  </a:cubicBezTo>
                  <a:cubicBezTo>
                    <a:pt x="59516" y="85576"/>
                    <a:pt x="56928" y="82983"/>
                    <a:pt x="51753" y="82983"/>
                  </a:cubicBezTo>
                  <a:cubicBezTo>
                    <a:pt x="46578" y="82983"/>
                    <a:pt x="43990" y="82983"/>
                    <a:pt x="38815" y="85576"/>
                  </a:cubicBezTo>
                  <a:cubicBezTo>
                    <a:pt x="36227" y="88170"/>
                    <a:pt x="31052" y="88170"/>
                    <a:pt x="28464" y="93356"/>
                  </a:cubicBezTo>
                  <a:cubicBezTo>
                    <a:pt x="25876" y="95950"/>
                    <a:pt x="23289" y="101136"/>
                    <a:pt x="20701" y="106322"/>
                  </a:cubicBezTo>
                  <a:cubicBezTo>
                    <a:pt x="18113" y="111509"/>
                    <a:pt x="18113" y="116695"/>
                    <a:pt x="18113" y="124475"/>
                  </a:cubicBezTo>
                  <a:lnTo>
                    <a:pt x="18113" y="181526"/>
                  </a:lnTo>
                  <a:lnTo>
                    <a:pt x="0" y="181526"/>
                  </a:lnTo>
                  <a:lnTo>
                    <a:pt x="0" y="0"/>
                  </a:lnTo>
                  <a:close/>
                </a:path>
              </a:pathLst>
            </a:custGeom>
            <a:solidFill>
              <a:schemeClr val="bg1">
                <a:alpha val="16000"/>
              </a:schemeClr>
            </a:solidFill>
            <a:ln w="2433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855452D-BB73-DD5B-6279-A741EC8ADBE2}"/>
                </a:ext>
              </a:extLst>
            </p:cNvPr>
            <p:cNvSpPr/>
            <p:nvPr/>
          </p:nvSpPr>
          <p:spPr>
            <a:xfrm>
              <a:off x="660464" y="10032063"/>
              <a:ext cx="59515" cy="20745"/>
            </a:xfrm>
            <a:custGeom>
              <a:avLst/>
              <a:gdLst>
                <a:gd name="connsiteX0" fmla="*/ 59516 w 59515"/>
                <a:gd name="connsiteY0" fmla="*/ 20746 h 20745"/>
                <a:gd name="connsiteX1" fmla="*/ 0 w 59515"/>
                <a:gd name="connsiteY1" fmla="*/ 20746 h 20745"/>
                <a:gd name="connsiteX2" fmla="*/ 0 w 59515"/>
                <a:gd name="connsiteY2" fmla="*/ 0 h 20745"/>
                <a:gd name="connsiteX3" fmla="*/ 59516 w 59515"/>
                <a:gd name="connsiteY3" fmla="*/ 0 h 20745"/>
                <a:gd name="connsiteX4" fmla="*/ 59516 w 59515"/>
                <a:gd name="connsiteY4" fmla="*/ 20746 h 2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15" h="20745">
                  <a:moveTo>
                    <a:pt x="59516" y="20746"/>
                  </a:moveTo>
                  <a:lnTo>
                    <a:pt x="0" y="20746"/>
                  </a:lnTo>
                  <a:lnTo>
                    <a:pt x="0" y="0"/>
                  </a:lnTo>
                  <a:lnTo>
                    <a:pt x="59516" y="0"/>
                  </a:lnTo>
                  <a:lnTo>
                    <a:pt x="59516" y="20746"/>
                  </a:lnTo>
                  <a:close/>
                </a:path>
              </a:pathLst>
            </a:custGeom>
            <a:solidFill>
              <a:schemeClr val="bg1">
                <a:alpha val="16000"/>
              </a:schemeClr>
            </a:solidFill>
            <a:ln w="2433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7E75ADA-7B41-8D1D-523C-992816BBCDD8}"/>
                </a:ext>
              </a:extLst>
            </p:cNvPr>
            <p:cNvSpPr/>
            <p:nvPr/>
          </p:nvSpPr>
          <p:spPr>
            <a:xfrm>
              <a:off x="833835" y="9930927"/>
              <a:ext cx="163021" cy="168559"/>
            </a:xfrm>
            <a:custGeom>
              <a:avLst/>
              <a:gdLst>
                <a:gd name="connsiteX0" fmla="*/ 69867 w 163021"/>
                <a:gd name="connsiteY0" fmla="*/ 0 h 168559"/>
                <a:gd name="connsiteX1" fmla="*/ 90567 w 163021"/>
                <a:gd name="connsiteY1" fmla="*/ 0 h 168559"/>
                <a:gd name="connsiteX2" fmla="*/ 163021 w 163021"/>
                <a:gd name="connsiteY2" fmla="*/ 168559 h 168559"/>
                <a:gd name="connsiteX3" fmla="*/ 137145 w 163021"/>
                <a:gd name="connsiteY3" fmla="*/ 168559 h 168559"/>
                <a:gd name="connsiteX4" fmla="*/ 119032 w 163021"/>
                <a:gd name="connsiteY4" fmla="*/ 127068 h 168559"/>
                <a:gd name="connsiteX5" fmla="*/ 41402 w 163021"/>
                <a:gd name="connsiteY5" fmla="*/ 127068 h 168559"/>
                <a:gd name="connsiteX6" fmla="*/ 25876 w 163021"/>
                <a:gd name="connsiteY6" fmla="*/ 168559 h 168559"/>
                <a:gd name="connsiteX7" fmla="*/ 0 w 163021"/>
                <a:gd name="connsiteY7" fmla="*/ 168559 h 168559"/>
                <a:gd name="connsiteX8" fmla="*/ 69867 w 163021"/>
                <a:gd name="connsiteY8" fmla="*/ 0 h 168559"/>
                <a:gd name="connsiteX9" fmla="*/ 111269 w 163021"/>
                <a:gd name="connsiteY9" fmla="*/ 106322 h 168559"/>
                <a:gd name="connsiteX10" fmla="*/ 80217 w 163021"/>
                <a:gd name="connsiteY10" fmla="*/ 28525 h 168559"/>
                <a:gd name="connsiteX11" fmla="*/ 80217 w 163021"/>
                <a:gd name="connsiteY11" fmla="*/ 28525 h 168559"/>
                <a:gd name="connsiteX12" fmla="*/ 49165 w 163021"/>
                <a:gd name="connsiteY12" fmla="*/ 106322 h 168559"/>
                <a:gd name="connsiteX13" fmla="*/ 111269 w 163021"/>
                <a:gd name="connsiteY13" fmla="*/ 106322 h 16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21" h="168559">
                  <a:moveTo>
                    <a:pt x="69867" y="0"/>
                  </a:moveTo>
                  <a:lnTo>
                    <a:pt x="90567" y="0"/>
                  </a:lnTo>
                  <a:lnTo>
                    <a:pt x="163021" y="168559"/>
                  </a:lnTo>
                  <a:lnTo>
                    <a:pt x="137145" y="168559"/>
                  </a:lnTo>
                  <a:lnTo>
                    <a:pt x="119032" y="127068"/>
                  </a:lnTo>
                  <a:lnTo>
                    <a:pt x="41402" y="127068"/>
                  </a:lnTo>
                  <a:lnTo>
                    <a:pt x="25876" y="168559"/>
                  </a:lnTo>
                  <a:lnTo>
                    <a:pt x="0" y="168559"/>
                  </a:lnTo>
                  <a:lnTo>
                    <a:pt x="69867" y="0"/>
                  </a:lnTo>
                  <a:close/>
                  <a:moveTo>
                    <a:pt x="111269" y="106322"/>
                  </a:moveTo>
                  <a:lnTo>
                    <a:pt x="80217" y="28525"/>
                  </a:lnTo>
                  <a:lnTo>
                    <a:pt x="80217" y="28525"/>
                  </a:lnTo>
                  <a:lnTo>
                    <a:pt x="49165" y="106322"/>
                  </a:lnTo>
                  <a:lnTo>
                    <a:pt x="111269" y="106322"/>
                  </a:lnTo>
                  <a:close/>
                </a:path>
              </a:pathLst>
            </a:custGeom>
            <a:solidFill>
              <a:schemeClr val="bg1">
                <a:alpha val="16000"/>
              </a:schemeClr>
            </a:solidFill>
            <a:ln w="2433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3490F69-04B5-ECBA-6FEA-F4CED5CC5501}"/>
                </a:ext>
              </a:extLst>
            </p:cNvPr>
            <p:cNvSpPr/>
            <p:nvPr/>
          </p:nvSpPr>
          <p:spPr>
            <a:xfrm>
              <a:off x="1121063" y="9930927"/>
              <a:ext cx="111268" cy="168559"/>
            </a:xfrm>
            <a:custGeom>
              <a:avLst/>
              <a:gdLst>
                <a:gd name="connsiteX0" fmla="*/ 0 w 111268"/>
                <a:gd name="connsiteY0" fmla="*/ 0 h 168559"/>
                <a:gd name="connsiteX1" fmla="*/ 59516 w 111268"/>
                <a:gd name="connsiteY1" fmla="*/ 0 h 168559"/>
                <a:gd name="connsiteX2" fmla="*/ 85392 w 111268"/>
                <a:gd name="connsiteY2" fmla="*/ 5186 h 168559"/>
                <a:gd name="connsiteX3" fmla="*/ 100918 w 111268"/>
                <a:gd name="connsiteY3" fmla="*/ 15559 h 168559"/>
                <a:gd name="connsiteX4" fmla="*/ 108681 w 111268"/>
                <a:gd name="connsiteY4" fmla="*/ 31119 h 168559"/>
                <a:gd name="connsiteX5" fmla="*/ 111269 w 111268"/>
                <a:gd name="connsiteY5" fmla="*/ 46678 h 168559"/>
                <a:gd name="connsiteX6" fmla="*/ 108681 w 111268"/>
                <a:gd name="connsiteY6" fmla="*/ 62237 h 168559"/>
                <a:gd name="connsiteX7" fmla="*/ 100918 w 111268"/>
                <a:gd name="connsiteY7" fmla="*/ 77797 h 168559"/>
                <a:gd name="connsiteX8" fmla="*/ 85392 w 111268"/>
                <a:gd name="connsiteY8" fmla="*/ 88169 h 168559"/>
                <a:gd name="connsiteX9" fmla="*/ 59516 w 111268"/>
                <a:gd name="connsiteY9" fmla="*/ 93356 h 168559"/>
                <a:gd name="connsiteX10" fmla="*/ 23289 w 111268"/>
                <a:gd name="connsiteY10" fmla="*/ 93356 h 168559"/>
                <a:gd name="connsiteX11" fmla="*/ 23289 w 111268"/>
                <a:gd name="connsiteY11" fmla="*/ 168559 h 168559"/>
                <a:gd name="connsiteX12" fmla="*/ 0 w 111268"/>
                <a:gd name="connsiteY12" fmla="*/ 168559 h 168559"/>
                <a:gd name="connsiteX13" fmla="*/ 0 w 111268"/>
                <a:gd name="connsiteY13" fmla="*/ 0 h 168559"/>
                <a:gd name="connsiteX14" fmla="*/ 23289 w 111268"/>
                <a:gd name="connsiteY14" fmla="*/ 75203 h 168559"/>
                <a:gd name="connsiteX15" fmla="*/ 54341 w 111268"/>
                <a:gd name="connsiteY15" fmla="*/ 75203 h 168559"/>
                <a:gd name="connsiteX16" fmla="*/ 67279 w 111268"/>
                <a:gd name="connsiteY16" fmla="*/ 75203 h 168559"/>
                <a:gd name="connsiteX17" fmla="*/ 80217 w 111268"/>
                <a:gd name="connsiteY17" fmla="*/ 70017 h 168559"/>
                <a:gd name="connsiteX18" fmla="*/ 87980 w 111268"/>
                <a:gd name="connsiteY18" fmla="*/ 62237 h 168559"/>
                <a:gd name="connsiteX19" fmla="*/ 90567 w 111268"/>
                <a:gd name="connsiteY19" fmla="*/ 49271 h 168559"/>
                <a:gd name="connsiteX20" fmla="*/ 87980 w 111268"/>
                <a:gd name="connsiteY20" fmla="*/ 36305 h 168559"/>
                <a:gd name="connsiteX21" fmla="*/ 80217 w 111268"/>
                <a:gd name="connsiteY21" fmla="*/ 28525 h 168559"/>
                <a:gd name="connsiteX22" fmla="*/ 67279 w 111268"/>
                <a:gd name="connsiteY22" fmla="*/ 23339 h 168559"/>
                <a:gd name="connsiteX23" fmla="*/ 54341 w 111268"/>
                <a:gd name="connsiteY23" fmla="*/ 23339 h 168559"/>
                <a:gd name="connsiteX24" fmla="*/ 23289 w 111268"/>
                <a:gd name="connsiteY24" fmla="*/ 23339 h 168559"/>
                <a:gd name="connsiteX25" fmla="*/ 23289 w 111268"/>
                <a:gd name="connsiteY25" fmla="*/ 75203 h 16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268" h="168559">
                  <a:moveTo>
                    <a:pt x="0" y="0"/>
                  </a:moveTo>
                  <a:lnTo>
                    <a:pt x="59516" y="0"/>
                  </a:lnTo>
                  <a:cubicBezTo>
                    <a:pt x="69866" y="0"/>
                    <a:pt x="80217" y="2593"/>
                    <a:pt x="85392" y="5186"/>
                  </a:cubicBezTo>
                  <a:cubicBezTo>
                    <a:pt x="93155" y="7780"/>
                    <a:pt x="98330" y="12966"/>
                    <a:pt x="100918" y="15559"/>
                  </a:cubicBezTo>
                  <a:cubicBezTo>
                    <a:pt x="106093" y="20746"/>
                    <a:pt x="108681" y="25932"/>
                    <a:pt x="108681" y="31119"/>
                  </a:cubicBezTo>
                  <a:cubicBezTo>
                    <a:pt x="111269" y="36305"/>
                    <a:pt x="111269" y="41491"/>
                    <a:pt x="111269" y="46678"/>
                  </a:cubicBezTo>
                  <a:cubicBezTo>
                    <a:pt x="111269" y="51864"/>
                    <a:pt x="111269" y="57051"/>
                    <a:pt x="108681" y="62237"/>
                  </a:cubicBezTo>
                  <a:cubicBezTo>
                    <a:pt x="106093" y="67424"/>
                    <a:pt x="103506" y="72610"/>
                    <a:pt x="100918" y="77797"/>
                  </a:cubicBezTo>
                  <a:cubicBezTo>
                    <a:pt x="95743" y="82983"/>
                    <a:pt x="90567" y="85576"/>
                    <a:pt x="85392" y="88169"/>
                  </a:cubicBezTo>
                  <a:cubicBezTo>
                    <a:pt x="80217" y="90763"/>
                    <a:pt x="69866" y="93356"/>
                    <a:pt x="59516" y="93356"/>
                  </a:cubicBezTo>
                  <a:lnTo>
                    <a:pt x="23289" y="93356"/>
                  </a:lnTo>
                  <a:lnTo>
                    <a:pt x="23289" y="168559"/>
                  </a:lnTo>
                  <a:lnTo>
                    <a:pt x="0" y="168559"/>
                  </a:lnTo>
                  <a:lnTo>
                    <a:pt x="0" y="0"/>
                  </a:lnTo>
                  <a:close/>
                  <a:moveTo>
                    <a:pt x="23289" y="75203"/>
                  </a:moveTo>
                  <a:lnTo>
                    <a:pt x="54341" y="75203"/>
                  </a:lnTo>
                  <a:cubicBezTo>
                    <a:pt x="59516" y="75203"/>
                    <a:pt x="62103" y="75203"/>
                    <a:pt x="67279" y="75203"/>
                  </a:cubicBezTo>
                  <a:cubicBezTo>
                    <a:pt x="72454" y="75203"/>
                    <a:pt x="75041" y="72610"/>
                    <a:pt x="80217" y="70017"/>
                  </a:cubicBezTo>
                  <a:cubicBezTo>
                    <a:pt x="85392" y="67424"/>
                    <a:pt x="85392" y="64831"/>
                    <a:pt x="87980" y="62237"/>
                  </a:cubicBezTo>
                  <a:cubicBezTo>
                    <a:pt x="90567" y="59644"/>
                    <a:pt x="90567" y="54457"/>
                    <a:pt x="90567" y="49271"/>
                  </a:cubicBezTo>
                  <a:cubicBezTo>
                    <a:pt x="90567" y="44085"/>
                    <a:pt x="90567" y="38898"/>
                    <a:pt x="87980" y="36305"/>
                  </a:cubicBezTo>
                  <a:cubicBezTo>
                    <a:pt x="85392" y="33712"/>
                    <a:pt x="82804" y="31119"/>
                    <a:pt x="80217" y="28525"/>
                  </a:cubicBezTo>
                  <a:cubicBezTo>
                    <a:pt x="77629" y="25932"/>
                    <a:pt x="72454" y="25932"/>
                    <a:pt x="67279" y="23339"/>
                  </a:cubicBezTo>
                  <a:cubicBezTo>
                    <a:pt x="62103" y="23339"/>
                    <a:pt x="59516" y="23339"/>
                    <a:pt x="54341" y="23339"/>
                  </a:cubicBezTo>
                  <a:lnTo>
                    <a:pt x="23289" y="23339"/>
                  </a:lnTo>
                  <a:lnTo>
                    <a:pt x="23289" y="75203"/>
                  </a:lnTo>
                  <a:close/>
                </a:path>
              </a:pathLst>
            </a:custGeom>
            <a:solidFill>
              <a:schemeClr val="bg1">
                <a:alpha val="16000"/>
              </a:schemeClr>
            </a:solidFill>
            <a:ln w="2433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C7582A2-5D7D-5AFE-54A6-38C2CE1E75FE}"/>
                </a:ext>
              </a:extLst>
            </p:cNvPr>
            <p:cNvSpPr/>
            <p:nvPr/>
          </p:nvSpPr>
          <p:spPr>
            <a:xfrm>
              <a:off x="1271147" y="9982792"/>
              <a:ext cx="116443" cy="119287"/>
            </a:xfrm>
            <a:custGeom>
              <a:avLst/>
              <a:gdLst>
                <a:gd name="connsiteX0" fmla="*/ 20701 w 116443"/>
                <a:gd name="connsiteY0" fmla="*/ 67424 h 119287"/>
                <a:gd name="connsiteX1" fmla="*/ 23289 w 116443"/>
                <a:gd name="connsiteY1" fmla="*/ 80390 h 119287"/>
                <a:gd name="connsiteX2" fmla="*/ 31052 w 116443"/>
                <a:gd name="connsiteY2" fmla="*/ 90763 h 119287"/>
                <a:gd name="connsiteX3" fmla="*/ 43990 w 116443"/>
                <a:gd name="connsiteY3" fmla="*/ 98542 h 119287"/>
                <a:gd name="connsiteX4" fmla="*/ 59516 w 116443"/>
                <a:gd name="connsiteY4" fmla="*/ 101135 h 119287"/>
                <a:gd name="connsiteX5" fmla="*/ 77629 w 116443"/>
                <a:gd name="connsiteY5" fmla="*/ 95949 h 119287"/>
                <a:gd name="connsiteX6" fmla="*/ 90567 w 116443"/>
                <a:gd name="connsiteY6" fmla="*/ 82983 h 119287"/>
                <a:gd name="connsiteX7" fmla="*/ 106093 w 116443"/>
                <a:gd name="connsiteY7" fmla="*/ 95949 h 119287"/>
                <a:gd name="connsiteX8" fmla="*/ 56928 w 116443"/>
                <a:gd name="connsiteY8" fmla="*/ 119288 h 119287"/>
                <a:gd name="connsiteX9" fmla="*/ 33639 w 116443"/>
                <a:gd name="connsiteY9" fmla="*/ 114102 h 119287"/>
                <a:gd name="connsiteX10" fmla="*/ 15526 w 116443"/>
                <a:gd name="connsiteY10" fmla="*/ 101135 h 119287"/>
                <a:gd name="connsiteX11" fmla="*/ 5175 w 116443"/>
                <a:gd name="connsiteY11" fmla="*/ 82983 h 119287"/>
                <a:gd name="connsiteX12" fmla="*/ 0 w 116443"/>
                <a:gd name="connsiteY12" fmla="*/ 59644 h 119287"/>
                <a:gd name="connsiteX13" fmla="*/ 5175 w 116443"/>
                <a:gd name="connsiteY13" fmla="*/ 36305 h 119287"/>
                <a:gd name="connsiteX14" fmla="*/ 18113 w 116443"/>
                <a:gd name="connsiteY14" fmla="*/ 18152 h 119287"/>
                <a:gd name="connsiteX15" fmla="*/ 36227 w 116443"/>
                <a:gd name="connsiteY15" fmla="*/ 5186 h 119287"/>
                <a:gd name="connsiteX16" fmla="*/ 59516 w 116443"/>
                <a:gd name="connsiteY16" fmla="*/ 0 h 119287"/>
                <a:gd name="connsiteX17" fmla="*/ 85392 w 116443"/>
                <a:gd name="connsiteY17" fmla="*/ 5186 h 119287"/>
                <a:gd name="connsiteX18" fmla="*/ 103506 w 116443"/>
                <a:gd name="connsiteY18" fmla="*/ 18152 h 119287"/>
                <a:gd name="connsiteX19" fmla="*/ 113856 w 116443"/>
                <a:gd name="connsiteY19" fmla="*/ 36305 h 119287"/>
                <a:gd name="connsiteX20" fmla="*/ 116444 w 116443"/>
                <a:gd name="connsiteY20" fmla="*/ 57051 h 119287"/>
                <a:gd name="connsiteX21" fmla="*/ 116444 w 116443"/>
                <a:gd name="connsiteY21" fmla="*/ 64831 h 119287"/>
                <a:gd name="connsiteX22" fmla="*/ 20701 w 116443"/>
                <a:gd name="connsiteY22" fmla="*/ 64831 h 119287"/>
                <a:gd name="connsiteX23" fmla="*/ 87980 w 116443"/>
                <a:gd name="connsiteY23" fmla="*/ 51864 h 119287"/>
                <a:gd name="connsiteX24" fmla="*/ 85392 w 116443"/>
                <a:gd name="connsiteY24" fmla="*/ 38898 h 119287"/>
                <a:gd name="connsiteX25" fmla="*/ 80217 w 116443"/>
                <a:gd name="connsiteY25" fmla="*/ 28525 h 119287"/>
                <a:gd name="connsiteX26" fmla="*/ 69866 w 116443"/>
                <a:gd name="connsiteY26" fmla="*/ 20746 h 119287"/>
                <a:gd name="connsiteX27" fmla="*/ 56928 w 116443"/>
                <a:gd name="connsiteY27" fmla="*/ 18152 h 119287"/>
                <a:gd name="connsiteX28" fmla="*/ 41402 w 116443"/>
                <a:gd name="connsiteY28" fmla="*/ 20746 h 119287"/>
                <a:gd name="connsiteX29" fmla="*/ 31052 w 116443"/>
                <a:gd name="connsiteY29" fmla="*/ 28525 h 119287"/>
                <a:gd name="connsiteX30" fmla="*/ 23289 w 116443"/>
                <a:gd name="connsiteY30" fmla="*/ 38898 h 119287"/>
                <a:gd name="connsiteX31" fmla="*/ 20701 w 116443"/>
                <a:gd name="connsiteY31" fmla="*/ 49271 h 119287"/>
                <a:gd name="connsiteX32" fmla="*/ 87980 w 116443"/>
                <a:gd name="connsiteY32" fmla="*/ 49271 h 11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443" h="119287">
                  <a:moveTo>
                    <a:pt x="20701" y="67424"/>
                  </a:moveTo>
                  <a:cubicBezTo>
                    <a:pt x="20701" y="72610"/>
                    <a:pt x="20701" y="77797"/>
                    <a:pt x="23289" y="80390"/>
                  </a:cubicBezTo>
                  <a:cubicBezTo>
                    <a:pt x="25876" y="85576"/>
                    <a:pt x="28464" y="88169"/>
                    <a:pt x="31052" y="90763"/>
                  </a:cubicBezTo>
                  <a:cubicBezTo>
                    <a:pt x="33639" y="93356"/>
                    <a:pt x="38815" y="95949"/>
                    <a:pt x="43990" y="98542"/>
                  </a:cubicBezTo>
                  <a:cubicBezTo>
                    <a:pt x="49165" y="101135"/>
                    <a:pt x="54340" y="101135"/>
                    <a:pt x="59516" y="101135"/>
                  </a:cubicBezTo>
                  <a:cubicBezTo>
                    <a:pt x="67278" y="101135"/>
                    <a:pt x="72454" y="98542"/>
                    <a:pt x="77629" y="95949"/>
                  </a:cubicBezTo>
                  <a:cubicBezTo>
                    <a:pt x="82804" y="93356"/>
                    <a:pt x="87980" y="88169"/>
                    <a:pt x="90567" y="82983"/>
                  </a:cubicBezTo>
                  <a:lnTo>
                    <a:pt x="106093" y="95949"/>
                  </a:lnTo>
                  <a:cubicBezTo>
                    <a:pt x="93155" y="111509"/>
                    <a:pt x="77629" y="119288"/>
                    <a:pt x="56928" y="119288"/>
                  </a:cubicBezTo>
                  <a:cubicBezTo>
                    <a:pt x="49165" y="119288"/>
                    <a:pt x="38815" y="116695"/>
                    <a:pt x="33639" y="114102"/>
                  </a:cubicBezTo>
                  <a:cubicBezTo>
                    <a:pt x="25876" y="111509"/>
                    <a:pt x="20701" y="106322"/>
                    <a:pt x="15526" y="101135"/>
                  </a:cubicBezTo>
                  <a:cubicBezTo>
                    <a:pt x="10350" y="95949"/>
                    <a:pt x="7763" y="90763"/>
                    <a:pt x="5175" y="82983"/>
                  </a:cubicBezTo>
                  <a:cubicBezTo>
                    <a:pt x="2587" y="75203"/>
                    <a:pt x="0" y="67424"/>
                    <a:pt x="0" y="59644"/>
                  </a:cubicBezTo>
                  <a:cubicBezTo>
                    <a:pt x="0" y="51864"/>
                    <a:pt x="2587" y="44085"/>
                    <a:pt x="5175" y="36305"/>
                  </a:cubicBezTo>
                  <a:cubicBezTo>
                    <a:pt x="7763" y="28525"/>
                    <a:pt x="12938" y="23339"/>
                    <a:pt x="18113" y="18152"/>
                  </a:cubicBezTo>
                  <a:cubicBezTo>
                    <a:pt x="23289" y="12966"/>
                    <a:pt x="28464" y="7780"/>
                    <a:pt x="36227" y="5186"/>
                  </a:cubicBezTo>
                  <a:cubicBezTo>
                    <a:pt x="43990" y="2593"/>
                    <a:pt x="51753" y="0"/>
                    <a:pt x="59516" y="0"/>
                  </a:cubicBezTo>
                  <a:cubicBezTo>
                    <a:pt x="69866" y="0"/>
                    <a:pt x="77629" y="2593"/>
                    <a:pt x="85392" y="5186"/>
                  </a:cubicBezTo>
                  <a:cubicBezTo>
                    <a:pt x="93155" y="7780"/>
                    <a:pt x="98330" y="12966"/>
                    <a:pt x="103506" y="18152"/>
                  </a:cubicBezTo>
                  <a:cubicBezTo>
                    <a:pt x="108681" y="23339"/>
                    <a:pt x="111269" y="31119"/>
                    <a:pt x="113856" y="36305"/>
                  </a:cubicBezTo>
                  <a:cubicBezTo>
                    <a:pt x="116444" y="44085"/>
                    <a:pt x="116444" y="51864"/>
                    <a:pt x="116444" y="57051"/>
                  </a:cubicBezTo>
                  <a:lnTo>
                    <a:pt x="116444" y="64831"/>
                  </a:lnTo>
                  <a:lnTo>
                    <a:pt x="20701" y="64831"/>
                  </a:lnTo>
                  <a:close/>
                  <a:moveTo>
                    <a:pt x="87980" y="51864"/>
                  </a:moveTo>
                  <a:cubicBezTo>
                    <a:pt x="87980" y="46678"/>
                    <a:pt x="87980" y="41491"/>
                    <a:pt x="85392" y="38898"/>
                  </a:cubicBezTo>
                  <a:cubicBezTo>
                    <a:pt x="82804" y="33712"/>
                    <a:pt x="82804" y="31119"/>
                    <a:pt x="80217" y="28525"/>
                  </a:cubicBezTo>
                  <a:cubicBezTo>
                    <a:pt x="77629" y="25932"/>
                    <a:pt x="75041" y="23339"/>
                    <a:pt x="69866" y="20746"/>
                  </a:cubicBezTo>
                  <a:cubicBezTo>
                    <a:pt x="64691" y="18152"/>
                    <a:pt x="62103" y="18152"/>
                    <a:pt x="56928" y="18152"/>
                  </a:cubicBezTo>
                  <a:cubicBezTo>
                    <a:pt x="51753" y="18152"/>
                    <a:pt x="46578" y="18152"/>
                    <a:pt x="41402" y="20746"/>
                  </a:cubicBezTo>
                  <a:cubicBezTo>
                    <a:pt x="36227" y="23339"/>
                    <a:pt x="33639" y="25932"/>
                    <a:pt x="31052" y="28525"/>
                  </a:cubicBezTo>
                  <a:cubicBezTo>
                    <a:pt x="28464" y="31119"/>
                    <a:pt x="25876" y="36305"/>
                    <a:pt x="23289" y="38898"/>
                  </a:cubicBezTo>
                  <a:cubicBezTo>
                    <a:pt x="20701" y="44085"/>
                    <a:pt x="20701" y="46678"/>
                    <a:pt x="20701" y="49271"/>
                  </a:cubicBezTo>
                  <a:lnTo>
                    <a:pt x="87980" y="49271"/>
                  </a:lnTo>
                  <a:close/>
                </a:path>
              </a:pathLst>
            </a:custGeom>
            <a:solidFill>
              <a:schemeClr val="bg1">
                <a:alpha val="16000"/>
              </a:schemeClr>
            </a:solidFill>
            <a:ln w="2433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4073493-AAC6-1696-D607-AFDC1B2FC817}"/>
                </a:ext>
              </a:extLst>
            </p:cNvPr>
            <p:cNvSpPr/>
            <p:nvPr/>
          </p:nvSpPr>
          <p:spPr>
            <a:xfrm>
              <a:off x="1418642" y="9982792"/>
              <a:ext cx="98330" cy="116694"/>
            </a:xfrm>
            <a:custGeom>
              <a:avLst/>
              <a:gdLst>
                <a:gd name="connsiteX0" fmla="*/ 7763 w 98330"/>
                <a:gd name="connsiteY0" fmla="*/ 18152 h 116694"/>
                <a:gd name="connsiteX1" fmla="*/ 28464 w 98330"/>
                <a:gd name="connsiteY1" fmla="*/ 5186 h 116694"/>
                <a:gd name="connsiteX2" fmla="*/ 51753 w 98330"/>
                <a:gd name="connsiteY2" fmla="*/ 0 h 116694"/>
                <a:gd name="connsiteX3" fmla="*/ 72454 w 98330"/>
                <a:gd name="connsiteY3" fmla="*/ 2593 h 116694"/>
                <a:gd name="connsiteX4" fmla="*/ 87980 w 98330"/>
                <a:gd name="connsiteY4" fmla="*/ 10373 h 116694"/>
                <a:gd name="connsiteX5" fmla="*/ 95743 w 98330"/>
                <a:gd name="connsiteY5" fmla="*/ 23339 h 116694"/>
                <a:gd name="connsiteX6" fmla="*/ 98330 w 98330"/>
                <a:gd name="connsiteY6" fmla="*/ 36305 h 116694"/>
                <a:gd name="connsiteX7" fmla="*/ 98330 w 98330"/>
                <a:gd name="connsiteY7" fmla="*/ 93356 h 116694"/>
                <a:gd name="connsiteX8" fmla="*/ 98330 w 98330"/>
                <a:gd name="connsiteY8" fmla="*/ 103729 h 116694"/>
                <a:gd name="connsiteX9" fmla="*/ 98330 w 98330"/>
                <a:gd name="connsiteY9" fmla="*/ 114102 h 116694"/>
                <a:gd name="connsiteX10" fmla="*/ 80217 w 98330"/>
                <a:gd name="connsiteY10" fmla="*/ 114102 h 116694"/>
                <a:gd name="connsiteX11" fmla="*/ 80217 w 98330"/>
                <a:gd name="connsiteY11" fmla="*/ 95949 h 116694"/>
                <a:gd name="connsiteX12" fmla="*/ 80217 w 98330"/>
                <a:gd name="connsiteY12" fmla="*/ 95949 h 116694"/>
                <a:gd name="connsiteX13" fmla="*/ 62103 w 98330"/>
                <a:gd name="connsiteY13" fmla="*/ 111509 h 116694"/>
                <a:gd name="connsiteX14" fmla="*/ 38815 w 98330"/>
                <a:gd name="connsiteY14" fmla="*/ 116695 h 116694"/>
                <a:gd name="connsiteX15" fmla="*/ 23289 w 98330"/>
                <a:gd name="connsiteY15" fmla="*/ 114102 h 116694"/>
                <a:gd name="connsiteX16" fmla="*/ 10350 w 98330"/>
                <a:gd name="connsiteY16" fmla="*/ 108915 h 116694"/>
                <a:gd name="connsiteX17" fmla="*/ 2588 w 98330"/>
                <a:gd name="connsiteY17" fmla="*/ 98542 h 116694"/>
                <a:gd name="connsiteX18" fmla="*/ 0 w 98330"/>
                <a:gd name="connsiteY18" fmla="*/ 82983 h 116694"/>
                <a:gd name="connsiteX19" fmla="*/ 5175 w 98330"/>
                <a:gd name="connsiteY19" fmla="*/ 64831 h 116694"/>
                <a:gd name="connsiteX20" fmla="*/ 18113 w 98330"/>
                <a:gd name="connsiteY20" fmla="*/ 51864 h 116694"/>
                <a:gd name="connsiteX21" fmla="*/ 38815 w 98330"/>
                <a:gd name="connsiteY21" fmla="*/ 44085 h 116694"/>
                <a:gd name="connsiteX22" fmla="*/ 62103 w 98330"/>
                <a:gd name="connsiteY22" fmla="*/ 41491 h 116694"/>
                <a:gd name="connsiteX23" fmla="*/ 77629 w 98330"/>
                <a:gd name="connsiteY23" fmla="*/ 41491 h 116694"/>
                <a:gd name="connsiteX24" fmla="*/ 77629 w 98330"/>
                <a:gd name="connsiteY24" fmla="*/ 36305 h 116694"/>
                <a:gd name="connsiteX25" fmla="*/ 75041 w 98330"/>
                <a:gd name="connsiteY25" fmla="*/ 28525 h 116694"/>
                <a:gd name="connsiteX26" fmla="*/ 69866 w 98330"/>
                <a:gd name="connsiteY26" fmla="*/ 20746 h 116694"/>
                <a:gd name="connsiteX27" fmla="*/ 62103 w 98330"/>
                <a:gd name="connsiteY27" fmla="*/ 15559 h 116694"/>
                <a:gd name="connsiteX28" fmla="*/ 49165 w 98330"/>
                <a:gd name="connsiteY28" fmla="*/ 12966 h 116694"/>
                <a:gd name="connsiteX29" fmla="*/ 38815 w 98330"/>
                <a:gd name="connsiteY29" fmla="*/ 12966 h 116694"/>
                <a:gd name="connsiteX30" fmla="*/ 31052 w 98330"/>
                <a:gd name="connsiteY30" fmla="*/ 15559 h 116694"/>
                <a:gd name="connsiteX31" fmla="*/ 23289 w 98330"/>
                <a:gd name="connsiteY31" fmla="*/ 20746 h 116694"/>
                <a:gd name="connsiteX32" fmla="*/ 18113 w 98330"/>
                <a:gd name="connsiteY32" fmla="*/ 25932 h 116694"/>
                <a:gd name="connsiteX33" fmla="*/ 7763 w 98330"/>
                <a:gd name="connsiteY33" fmla="*/ 18152 h 116694"/>
                <a:gd name="connsiteX34" fmla="*/ 67279 w 98330"/>
                <a:gd name="connsiteY34" fmla="*/ 62237 h 116694"/>
                <a:gd name="connsiteX35" fmla="*/ 51753 w 98330"/>
                <a:gd name="connsiteY35" fmla="*/ 62237 h 116694"/>
                <a:gd name="connsiteX36" fmla="*/ 36227 w 98330"/>
                <a:gd name="connsiteY36" fmla="*/ 64831 h 116694"/>
                <a:gd name="connsiteX37" fmla="*/ 25876 w 98330"/>
                <a:gd name="connsiteY37" fmla="*/ 72610 h 116694"/>
                <a:gd name="connsiteX38" fmla="*/ 20701 w 98330"/>
                <a:gd name="connsiteY38" fmla="*/ 82983 h 116694"/>
                <a:gd name="connsiteX39" fmla="*/ 28464 w 98330"/>
                <a:gd name="connsiteY39" fmla="*/ 95949 h 116694"/>
                <a:gd name="connsiteX40" fmla="*/ 46578 w 98330"/>
                <a:gd name="connsiteY40" fmla="*/ 101135 h 116694"/>
                <a:gd name="connsiteX41" fmla="*/ 62103 w 98330"/>
                <a:gd name="connsiteY41" fmla="*/ 98542 h 116694"/>
                <a:gd name="connsiteX42" fmla="*/ 72454 w 98330"/>
                <a:gd name="connsiteY42" fmla="*/ 90763 h 116694"/>
                <a:gd name="connsiteX43" fmla="*/ 77629 w 98330"/>
                <a:gd name="connsiteY43" fmla="*/ 80390 h 116694"/>
                <a:gd name="connsiteX44" fmla="*/ 80217 w 98330"/>
                <a:gd name="connsiteY44" fmla="*/ 70017 h 116694"/>
                <a:gd name="connsiteX45" fmla="*/ 80217 w 98330"/>
                <a:gd name="connsiteY45" fmla="*/ 62237 h 116694"/>
                <a:gd name="connsiteX46" fmla="*/ 67279 w 98330"/>
                <a:gd name="connsiteY46" fmla="*/ 62237 h 11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8330" h="116694">
                  <a:moveTo>
                    <a:pt x="7763" y="18152"/>
                  </a:moveTo>
                  <a:cubicBezTo>
                    <a:pt x="12938" y="12966"/>
                    <a:pt x="20701" y="7780"/>
                    <a:pt x="28464" y="5186"/>
                  </a:cubicBezTo>
                  <a:cubicBezTo>
                    <a:pt x="36227" y="2593"/>
                    <a:pt x="43990" y="0"/>
                    <a:pt x="51753" y="0"/>
                  </a:cubicBezTo>
                  <a:cubicBezTo>
                    <a:pt x="59516" y="0"/>
                    <a:pt x="67279" y="0"/>
                    <a:pt x="72454" y="2593"/>
                  </a:cubicBezTo>
                  <a:cubicBezTo>
                    <a:pt x="77629" y="5186"/>
                    <a:pt x="82804" y="7780"/>
                    <a:pt x="87980" y="10373"/>
                  </a:cubicBezTo>
                  <a:cubicBezTo>
                    <a:pt x="93155" y="12966"/>
                    <a:pt x="95743" y="18152"/>
                    <a:pt x="95743" y="23339"/>
                  </a:cubicBezTo>
                  <a:cubicBezTo>
                    <a:pt x="98330" y="28525"/>
                    <a:pt x="98330" y="33712"/>
                    <a:pt x="98330" y="36305"/>
                  </a:cubicBezTo>
                  <a:lnTo>
                    <a:pt x="98330" y="93356"/>
                  </a:lnTo>
                  <a:cubicBezTo>
                    <a:pt x="98330" y="98542"/>
                    <a:pt x="98330" y="101135"/>
                    <a:pt x="98330" y="103729"/>
                  </a:cubicBezTo>
                  <a:cubicBezTo>
                    <a:pt x="98330" y="106322"/>
                    <a:pt x="98330" y="111509"/>
                    <a:pt x="98330" y="114102"/>
                  </a:cubicBezTo>
                  <a:lnTo>
                    <a:pt x="80217" y="114102"/>
                  </a:lnTo>
                  <a:cubicBezTo>
                    <a:pt x="80217" y="108915"/>
                    <a:pt x="80217" y="103729"/>
                    <a:pt x="80217" y="95949"/>
                  </a:cubicBezTo>
                  <a:lnTo>
                    <a:pt x="80217" y="95949"/>
                  </a:lnTo>
                  <a:cubicBezTo>
                    <a:pt x="75041" y="103729"/>
                    <a:pt x="69866" y="108915"/>
                    <a:pt x="62103" y="111509"/>
                  </a:cubicBezTo>
                  <a:cubicBezTo>
                    <a:pt x="54341" y="114102"/>
                    <a:pt x="49165" y="116695"/>
                    <a:pt x="38815" y="116695"/>
                  </a:cubicBezTo>
                  <a:cubicBezTo>
                    <a:pt x="33639" y="116695"/>
                    <a:pt x="28464" y="116695"/>
                    <a:pt x="23289" y="114102"/>
                  </a:cubicBezTo>
                  <a:cubicBezTo>
                    <a:pt x="18113" y="111509"/>
                    <a:pt x="15526" y="111509"/>
                    <a:pt x="10350" y="108915"/>
                  </a:cubicBezTo>
                  <a:cubicBezTo>
                    <a:pt x="7763" y="106322"/>
                    <a:pt x="5175" y="103729"/>
                    <a:pt x="2588" y="98542"/>
                  </a:cubicBezTo>
                  <a:cubicBezTo>
                    <a:pt x="0" y="93356"/>
                    <a:pt x="0" y="88169"/>
                    <a:pt x="0" y="82983"/>
                  </a:cubicBezTo>
                  <a:cubicBezTo>
                    <a:pt x="0" y="75203"/>
                    <a:pt x="2588" y="70017"/>
                    <a:pt x="5175" y="64831"/>
                  </a:cubicBezTo>
                  <a:cubicBezTo>
                    <a:pt x="7763" y="59644"/>
                    <a:pt x="12938" y="57051"/>
                    <a:pt x="18113" y="51864"/>
                  </a:cubicBezTo>
                  <a:cubicBezTo>
                    <a:pt x="23289" y="49271"/>
                    <a:pt x="31052" y="46678"/>
                    <a:pt x="38815" y="44085"/>
                  </a:cubicBezTo>
                  <a:cubicBezTo>
                    <a:pt x="46578" y="41491"/>
                    <a:pt x="54341" y="41491"/>
                    <a:pt x="62103" y="41491"/>
                  </a:cubicBezTo>
                  <a:lnTo>
                    <a:pt x="77629" y="41491"/>
                  </a:lnTo>
                  <a:lnTo>
                    <a:pt x="77629" y="36305"/>
                  </a:lnTo>
                  <a:cubicBezTo>
                    <a:pt x="77629" y="33712"/>
                    <a:pt x="77629" y="31119"/>
                    <a:pt x="75041" y="28525"/>
                  </a:cubicBezTo>
                  <a:cubicBezTo>
                    <a:pt x="75041" y="25932"/>
                    <a:pt x="72454" y="23339"/>
                    <a:pt x="69866" y="20746"/>
                  </a:cubicBezTo>
                  <a:cubicBezTo>
                    <a:pt x="67279" y="18152"/>
                    <a:pt x="64691" y="15559"/>
                    <a:pt x="62103" y="15559"/>
                  </a:cubicBezTo>
                  <a:cubicBezTo>
                    <a:pt x="59516" y="12966"/>
                    <a:pt x="54341" y="12966"/>
                    <a:pt x="49165" y="12966"/>
                  </a:cubicBezTo>
                  <a:cubicBezTo>
                    <a:pt x="43990" y="12966"/>
                    <a:pt x="41402" y="12966"/>
                    <a:pt x="38815" y="12966"/>
                  </a:cubicBezTo>
                  <a:cubicBezTo>
                    <a:pt x="36227" y="12966"/>
                    <a:pt x="33639" y="15559"/>
                    <a:pt x="31052" y="15559"/>
                  </a:cubicBezTo>
                  <a:cubicBezTo>
                    <a:pt x="28464" y="15559"/>
                    <a:pt x="25876" y="18152"/>
                    <a:pt x="23289" y="20746"/>
                  </a:cubicBezTo>
                  <a:cubicBezTo>
                    <a:pt x="20701" y="23339"/>
                    <a:pt x="18113" y="23339"/>
                    <a:pt x="18113" y="25932"/>
                  </a:cubicBezTo>
                  <a:lnTo>
                    <a:pt x="7763" y="18152"/>
                  </a:lnTo>
                  <a:close/>
                  <a:moveTo>
                    <a:pt x="67279" y="62237"/>
                  </a:moveTo>
                  <a:cubicBezTo>
                    <a:pt x="62103" y="62237"/>
                    <a:pt x="56928" y="62237"/>
                    <a:pt x="51753" y="62237"/>
                  </a:cubicBezTo>
                  <a:cubicBezTo>
                    <a:pt x="46578" y="62237"/>
                    <a:pt x="41402" y="64831"/>
                    <a:pt x="36227" y="64831"/>
                  </a:cubicBezTo>
                  <a:cubicBezTo>
                    <a:pt x="31052" y="67424"/>
                    <a:pt x="28464" y="67424"/>
                    <a:pt x="25876" y="72610"/>
                  </a:cubicBezTo>
                  <a:cubicBezTo>
                    <a:pt x="23289" y="75203"/>
                    <a:pt x="20701" y="80390"/>
                    <a:pt x="20701" y="82983"/>
                  </a:cubicBezTo>
                  <a:cubicBezTo>
                    <a:pt x="20701" y="90763"/>
                    <a:pt x="23289" y="93356"/>
                    <a:pt x="28464" y="95949"/>
                  </a:cubicBezTo>
                  <a:cubicBezTo>
                    <a:pt x="33639" y="98542"/>
                    <a:pt x="38815" y="101135"/>
                    <a:pt x="46578" y="101135"/>
                  </a:cubicBezTo>
                  <a:cubicBezTo>
                    <a:pt x="51753" y="101135"/>
                    <a:pt x="56928" y="101135"/>
                    <a:pt x="62103" y="98542"/>
                  </a:cubicBezTo>
                  <a:cubicBezTo>
                    <a:pt x="67279" y="95949"/>
                    <a:pt x="69866" y="93356"/>
                    <a:pt x="72454" y="90763"/>
                  </a:cubicBezTo>
                  <a:cubicBezTo>
                    <a:pt x="75041" y="88169"/>
                    <a:pt x="77629" y="82983"/>
                    <a:pt x="77629" y="80390"/>
                  </a:cubicBezTo>
                  <a:cubicBezTo>
                    <a:pt x="77629" y="77797"/>
                    <a:pt x="80217" y="72610"/>
                    <a:pt x="80217" y="70017"/>
                  </a:cubicBezTo>
                  <a:lnTo>
                    <a:pt x="80217" y="62237"/>
                  </a:lnTo>
                  <a:lnTo>
                    <a:pt x="67279" y="62237"/>
                  </a:lnTo>
                  <a:close/>
                </a:path>
              </a:pathLst>
            </a:custGeom>
            <a:solidFill>
              <a:schemeClr val="bg1">
                <a:alpha val="16000"/>
              </a:schemeClr>
            </a:solidFill>
            <a:ln w="2433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484808F-8ED3-AA02-FD4C-A95F3319729D}"/>
                </a:ext>
              </a:extLst>
            </p:cNvPr>
            <p:cNvSpPr/>
            <p:nvPr/>
          </p:nvSpPr>
          <p:spPr>
            <a:xfrm>
              <a:off x="1560962" y="9982792"/>
              <a:ext cx="103505" cy="119287"/>
            </a:xfrm>
            <a:custGeom>
              <a:avLst/>
              <a:gdLst>
                <a:gd name="connsiteX0" fmla="*/ 87980 w 103505"/>
                <a:gd name="connsiteY0" fmla="*/ 33712 h 119287"/>
                <a:gd name="connsiteX1" fmla="*/ 75041 w 103505"/>
                <a:gd name="connsiteY1" fmla="*/ 23339 h 119287"/>
                <a:gd name="connsiteX2" fmla="*/ 59516 w 103505"/>
                <a:gd name="connsiteY2" fmla="*/ 20746 h 119287"/>
                <a:gd name="connsiteX3" fmla="*/ 43990 w 103505"/>
                <a:gd name="connsiteY3" fmla="*/ 23339 h 119287"/>
                <a:gd name="connsiteX4" fmla="*/ 33639 w 103505"/>
                <a:gd name="connsiteY4" fmla="*/ 31119 h 119287"/>
                <a:gd name="connsiteX5" fmla="*/ 25876 w 103505"/>
                <a:gd name="connsiteY5" fmla="*/ 44085 h 119287"/>
                <a:gd name="connsiteX6" fmla="*/ 23289 w 103505"/>
                <a:gd name="connsiteY6" fmla="*/ 59644 h 119287"/>
                <a:gd name="connsiteX7" fmla="*/ 25876 w 103505"/>
                <a:gd name="connsiteY7" fmla="*/ 75203 h 119287"/>
                <a:gd name="connsiteX8" fmla="*/ 33639 w 103505"/>
                <a:gd name="connsiteY8" fmla="*/ 88169 h 119287"/>
                <a:gd name="connsiteX9" fmla="*/ 43990 w 103505"/>
                <a:gd name="connsiteY9" fmla="*/ 95949 h 119287"/>
                <a:gd name="connsiteX10" fmla="*/ 59516 w 103505"/>
                <a:gd name="connsiteY10" fmla="*/ 98542 h 119287"/>
                <a:gd name="connsiteX11" fmla="*/ 75041 w 103505"/>
                <a:gd name="connsiteY11" fmla="*/ 95949 h 119287"/>
                <a:gd name="connsiteX12" fmla="*/ 87980 w 103505"/>
                <a:gd name="connsiteY12" fmla="*/ 85576 h 119287"/>
                <a:gd name="connsiteX13" fmla="*/ 103506 w 103505"/>
                <a:gd name="connsiteY13" fmla="*/ 101135 h 119287"/>
                <a:gd name="connsiteX14" fmla="*/ 82804 w 103505"/>
                <a:gd name="connsiteY14" fmla="*/ 114102 h 119287"/>
                <a:gd name="connsiteX15" fmla="*/ 59516 w 103505"/>
                <a:gd name="connsiteY15" fmla="*/ 119288 h 119287"/>
                <a:gd name="connsiteX16" fmla="*/ 36227 w 103505"/>
                <a:gd name="connsiteY16" fmla="*/ 114102 h 119287"/>
                <a:gd name="connsiteX17" fmla="*/ 18113 w 103505"/>
                <a:gd name="connsiteY17" fmla="*/ 101135 h 119287"/>
                <a:gd name="connsiteX18" fmla="*/ 5175 w 103505"/>
                <a:gd name="connsiteY18" fmla="*/ 82983 h 119287"/>
                <a:gd name="connsiteX19" fmla="*/ 0 w 103505"/>
                <a:gd name="connsiteY19" fmla="*/ 59644 h 119287"/>
                <a:gd name="connsiteX20" fmla="*/ 5175 w 103505"/>
                <a:gd name="connsiteY20" fmla="*/ 36305 h 119287"/>
                <a:gd name="connsiteX21" fmla="*/ 18113 w 103505"/>
                <a:gd name="connsiteY21" fmla="*/ 18152 h 119287"/>
                <a:gd name="connsiteX22" fmla="*/ 36227 w 103505"/>
                <a:gd name="connsiteY22" fmla="*/ 5186 h 119287"/>
                <a:gd name="connsiteX23" fmla="*/ 59516 w 103505"/>
                <a:gd name="connsiteY23" fmla="*/ 0 h 119287"/>
                <a:gd name="connsiteX24" fmla="*/ 82804 w 103505"/>
                <a:gd name="connsiteY24" fmla="*/ 5186 h 119287"/>
                <a:gd name="connsiteX25" fmla="*/ 103506 w 103505"/>
                <a:gd name="connsiteY25" fmla="*/ 18152 h 119287"/>
                <a:gd name="connsiteX26" fmla="*/ 87980 w 103505"/>
                <a:gd name="connsiteY26" fmla="*/ 33712 h 11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505" h="119287">
                  <a:moveTo>
                    <a:pt x="87980" y="33712"/>
                  </a:moveTo>
                  <a:cubicBezTo>
                    <a:pt x="82804" y="28525"/>
                    <a:pt x="80217" y="25932"/>
                    <a:pt x="75041" y="23339"/>
                  </a:cubicBezTo>
                  <a:cubicBezTo>
                    <a:pt x="69866" y="20746"/>
                    <a:pt x="64691" y="20746"/>
                    <a:pt x="59516" y="20746"/>
                  </a:cubicBezTo>
                  <a:cubicBezTo>
                    <a:pt x="54341" y="20746"/>
                    <a:pt x="49165" y="20746"/>
                    <a:pt x="43990" y="23339"/>
                  </a:cubicBezTo>
                  <a:cubicBezTo>
                    <a:pt x="38815" y="25932"/>
                    <a:pt x="36227" y="28525"/>
                    <a:pt x="33639" y="31119"/>
                  </a:cubicBezTo>
                  <a:cubicBezTo>
                    <a:pt x="31052" y="33712"/>
                    <a:pt x="28464" y="38898"/>
                    <a:pt x="25876" y="44085"/>
                  </a:cubicBezTo>
                  <a:cubicBezTo>
                    <a:pt x="23289" y="49271"/>
                    <a:pt x="23289" y="54457"/>
                    <a:pt x="23289" y="59644"/>
                  </a:cubicBezTo>
                  <a:cubicBezTo>
                    <a:pt x="23289" y="64831"/>
                    <a:pt x="23289" y="70017"/>
                    <a:pt x="25876" y="75203"/>
                  </a:cubicBezTo>
                  <a:cubicBezTo>
                    <a:pt x="28464" y="80390"/>
                    <a:pt x="31052" y="82983"/>
                    <a:pt x="33639" y="88169"/>
                  </a:cubicBezTo>
                  <a:cubicBezTo>
                    <a:pt x="36227" y="90763"/>
                    <a:pt x="41402" y="93356"/>
                    <a:pt x="43990" y="95949"/>
                  </a:cubicBezTo>
                  <a:cubicBezTo>
                    <a:pt x="49165" y="98542"/>
                    <a:pt x="54341" y="98542"/>
                    <a:pt x="59516" y="98542"/>
                  </a:cubicBezTo>
                  <a:cubicBezTo>
                    <a:pt x="64691" y="98542"/>
                    <a:pt x="69866" y="98542"/>
                    <a:pt x="75041" y="95949"/>
                  </a:cubicBezTo>
                  <a:cubicBezTo>
                    <a:pt x="80217" y="93356"/>
                    <a:pt x="82804" y="90763"/>
                    <a:pt x="87980" y="85576"/>
                  </a:cubicBezTo>
                  <a:lnTo>
                    <a:pt x="103506" y="101135"/>
                  </a:lnTo>
                  <a:cubicBezTo>
                    <a:pt x="98330" y="106322"/>
                    <a:pt x="90567" y="111509"/>
                    <a:pt x="82804" y="114102"/>
                  </a:cubicBezTo>
                  <a:cubicBezTo>
                    <a:pt x="75041" y="116695"/>
                    <a:pt x="67279" y="119288"/>
                    <a:pt x="59516" y="119288"/>
                  </a:cubicBezTo>
                  <a:cubicBezTo>
                    <a:pt x="51753" y="119288"/>
                    <a:pt x="43990" y="116695"/>
                    <a:pt x="36227" y="114102"/>
                  </a:cubicBezTo>
                  <a:cubicBezTo>
                    <a:pt x="28464" y="111509"/>
                    <a:pt x="23289" y="106322"/>
                    <a:pt x="18113" y="101135"/>
                  </a:cubicBezTo>
                  <a:cubicBezTo>
                    <a:pt x="12938" y="95949"/>
                    <a:pt x="7763" y="90763"/>
                    <a:pt x="5175" y="82983"/>
                  </a:cubicBezTo>
                  <a:cubicBezTo>
                    <a:pt x="2588" y="75203"/>
                    <a:pt x="0" y="67424"/>
                    <a:pt x="0" y="59644"/>
                  </a:cubicBezTo>
                  <a:cubicBezTo>
                    <a:pt x="0" y="51864"/>
                    <a:pt x="2588" y="44085"/>
                    <a:pt x="5175" y="36305"/>
                  </a:cubicBezTo>
                  <a:cubicBezTo>
                    <a:pt x="7763" y="28525"/>
                    <a:pt x="12938" y="23339"/>
                    <a:pt x="18113" y="18152"/>
                  </a:cubicBezTo>
                  <a:cubicBezTo>
                    <a:pt x="23289" y="12966"/>
                    <a:pt x="28464" y="7780"/>
                    <a:pt x="36227" y="5186"/>
                  </a:cubicBezTo>
                  <a:cubicBezTo>
                    <a:pt x="43990" y="2593"/>
                    <a:pt x="51753" y="0"/>
                    <a:pt x="59516" y="0"/>
                  </a:cubicBezTo>
                  <a:cubicBezTo>
                    <a:pt x="67279" y="0"/>
                    <a:pt x="75041" y="2593"/>
                    <a:pt x="82804" y="5186"/>
                  </a:cubicBezTo>
                  <a:cubicBezTo>
                    <a:pt x="90567" y="7780"/>
                    <a:pt x="95743" y="12966"/>
                    <a:pt x="103506" y="18152"/>
                  </a:cubicBezTo>
                  <a:lnTo>
                    <a:pt x="87980" y="33712"/>
                  </a:lnTo>
                  <a:close/>
                </a:path>
              </a:pathLst>
            </a:custGeom>
            <a:solidFill>
              <a:schemeClr val="bg1">
                <a:alpha val="16000"/>
              </a:schemeClr>
            </a:solidFill>
            <a:ln w="2433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313FD4EC-2BD0-75DE-DB33-7506797A481C}"/>
                </a:ext>
              </a:extLst>
            </p:cNvPr>
            <p:cNvSpPr/>
            <p:nvPr/>
          </p:nvSpPr>
          <p:spPr>
            <a:xfrm>
              <a:off x="1695519" y="9982792"/>
              <a:ext cx="116443" cy="119287"/>
            </a:xfrm>
            <a:custGeom>
              <a:avLst/>
              <a:gdLst>
                <a:gd name="connsiteX0" fmla="*/ 20701 w 116443"/>
                <a:gd name="connsiteY0" fmla="*/ 67424 h 119287"/>
                <a:gd name="connsiteX1" fmla="*/ 23289 w 116443"/>
                <a:gd name="connsiteY1" fmla="*/ 80390 h 119287"/>
                <a:gd name="connsiteX2" fmla="*/ 31052 w 116443"/>
                <a:gd name="connsiteY2" fmla="*/ 90763 h 119287"/>
                <a:gd name="connsiteX3" fmla="*/ 43990 w 116443"/>
                <a:gd name="connsiteY3" fmla="*/ 98542 h 119287"/>
                <a:gd name="connsiteX4" fmla="*/ 59516 w 116443"/>
                <a:gd name="connsiteY4" fmla="*/ 101135 h 119287"/>
                <a:gd name="connsiteX5" fmla="*/ 77629 w 116443"/>
                <a:gd name="connsiteY5" fmla="*/ 95949 h 119287"/>
                <a:gd name="connsiteX6" fmla="*/ 90567 w 116443"/>
                <a:gd name="connsiteY6" fmla="*/ 82983 h 119287"/>
                <a:gd name="connsiteX7" fmla="*/ 106093 w 116443"/>
                <a:gd name="connsiteY7" fmla="*/ 95949 h 119287"/>
                <a:gd name="connsiteX8" fmla="*/ 56928 w 116443"/>
                <a:gd name="connsiteY8" fmla="*/ 119288 h 119287"/>
                <a:gd name="connsiteX9" fmla="*/ 33639 w 116443"/>
                <a:gd name="connsiteY9" fmla="*/ 114102 h 119287"/>
                <a:gd name="connsiteX10" fmla="*/ 15526 w 116443"/>
                <a:gd name="connsiteY10" fmla="*/ 101135 h 119287"/>
                <a:gd name="connsiteX11" fmla="*/ 5175 w 116443"/>
                <a:gd name="connsiteY11" fmla="*/ 82983 h 119287"/>
                <a:gd name="connsiteX12" fmla="*/ 0 w 116443"/>
                <a:gd name="connsiteY12" fmla="*/ 59644 h 119287"/>
                <a:gd name="connsiteX13" fmla="*/ 5175 w 116443"/>
                <a:gd name="connsiteY13" fmla="*/ 36305 h 119287"/>
                <a:gd name="connsiteX14" fmla="*/ 18113 w 116443"/>
                <a:gd name="connsiteY14" fmla="*/ 18152 h 119287"/>
                <a:gd name="connsiteX15" fmla="*/ 36227 w 116443"/>
                <a:gd name="connsiteY15" fmla="*/ 5186 h 119287"/>
                <a:gd name="connsiteX16" fmla="*/ 59516 w 116443"/>
                <a:gd name="connsiteY16" fmla="*/ 0 h 119287"/>
                <a:gd name="connsiteX17" fmla="*/ 85392 w 116443"/>
                <a:gd name="connsiteY17" fmla="*/ 5186 h 119287"/>
                <a:gd name="connsiteX18" fmla="*/ 103506 w 116443"/>
                <a:gd name="connsiteY18" fmla="*/ 18152 h 119287"/>
                <a:gd name="connsiteX19" fmla="*/ 113856 w 116443"/>
                <a:gd name="connsiteY19" fmla="*/ 36305 h 119287"/>
                <a:gd name="connsiteX20" fmla="*/ 116444 w 116443"/>
                <a:gd name="connsiteY20" fmla="*/ 57051 h 119287"/>
                <a:gd name="connsiteX21" fmla="*/ 116444 w 116443"/>
                <a:gd name="connsiteY21" fmla="*/ 64831 h 119287"/>
                <a:gd name="connsiteX22" fmla="*/ 20701 w 116443"/>
                <a:gd name="connsiteY22" fmla="*/ 64831 h 119287"/>
                <a:gd name="connsiteX23" fmla="*/ 87980 w 116443"/>
                <a:gd name="connsiteY23" fmla="*/ 51864 h 119287"/>
                <a:gd name="connsiteX24" fmla="*/ 85392 w 116443"/>
                <a:gd name="connsiteY24" fmla="*/ 38898 h 119287"/>
                <a:gd name="connsiteX25" fmla="*/ 80217 w 116443"/>
                <a:gd name="connsiteY25" fmla="*/ 28525 h 119287"/>
                <a:gd name="connsiteX26" fmla="*/ 69866 w 116443"/>
                <a:gd name="connsiteY26" fmla="*/ 20746 h 119287"/>
                <a:gd name="connsiteX27" fmla="*/ 56928 w 116443"/>
                <a:gd name="connsiteY27" fmla="*/ 18152 h 119287"/>
                <a:gd name="connsiteX28" fmla="*/ 41402 w 116443"/>
                <a:gd name="connsiteY28" fmla="*/ 20746 h 119287"/>
                <a:gd name="connsiteX29" fmla="*/ 31052 w 116443"/>
                <a:gd name="connsiteY29" fmla="*/ 28525 h 119287"/>
                <a:gd name="connsiteX30" fmla="*/ 23289 w 116443"/>
                <a:gd name="connsiteY30" fmla="*/ 38898 h 119287"/>
                <a:gd name="connsiteX31" fmla="*/ 20701 w 116443"/>
                <a:gd name="connsiteY31" fmla="*/ 49271 h 119287"/>
                <a:gd name="connsiteX32" fmla="*/ 87980 w 116443"/>
                <a:gd name="connsiteY32" fmla="*/ 49271 h 11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443" h="119287">
                  <a:moveTo>
                    <a:pt x="20701" y="67424"/>
                  </a:moveTo>
                  <a:cubicBezTo>
                    <a:pt x="20701" y="72610"/>
                    <a:pt x="20701" y="77797"/>
                    <a:pt x="23289" y="80390"/>
                  </a:cubicBezTo>
                  <a:cubicBezTo>
                    <a:pt x="25876" y="85576"/>
                    <a:pt x="28464" y="88169"/>
                    <a:pt x="31052" y="90763"/>
                  </a:cubicBezTo>
                  <a:cubicBezTo>
                    <a:pt x="33639" y="93356"/>
                    <a:pt x="38815" y="95949"/>
                    <a:pt x="43990" y="98542"/>
                  </a:cubicBezTo>
                  <a:cubicBezTo>
                    <a:pt x="49165" y="101135"/>
                    <a:pt x="54341" y="101135"/>
                    <a:pt x="59516" y="101135"/>
                  </a:cubicBezTo>
                  <a:cubicBezTo>
                    <a:pt x="67279" y="101135"/>
                    <a:pt x="72454" y="98542"/>
                    <a:pt x="77629" y="95949"/>
                  </a:cubicBezTo>
                  <a:cubicBezTo>
                    <a:pt x="82804" y="93356"/>
                    <a:pt x="87980" y="88169"/>
                    <a:pt x="90567" y="82983"/>
                  </a:cubicBezTo>
                  <a:lnTo>
                    <a:pt x="106093" y="95949"/>
                  </a:lnTo>
                  <a:cubicBezTo>
                    <a:pt x="93155" y="111509"/>
                    <a:pt x="77629" y="119288"/>
                    <a:pt x="56928" y="119288"/>
                  </a:cubicBezTo>
                  <a:cubicBezTo>
                    <a:pt x="49165" y="119288"/>
                    <a:pt x="38815" y="116695"/>
                    <a:pt x="33639" y="114102"/>
                  </a:cubicBezTo>
                  <a:cubicBezTo>
                    <a:pt x="25876" y="111509"/>
                    <a:pt x="20701" y="106322"/>
                    <a:pt x="15526" y="101135"/>
                  </a:cubicBezTo>
                  <a:cubicBezTo>
                    <a:pt x="10351" y="95949"/>
                    <a:pt x="7763" y="90763"/>
                    <a:pt x="5175" y="82983"/>
                  </a:cubicBezTo>
                  <a:cubicBezTo>
                    <a:pt x="2588" y="75203"/>
                    <a:pt x="0" y="67424"/>
                    <a:pt x="0" y="59644"/>
                  </a:cubicBezTo>
                  <a:cubicBezTo>
                    <a:pt x="0" y="51864"/>
                    <a:pt x="2588" y="44085"/>
                    <a:pt x="5175" y="36305"/>
                  </a:cubicBezTo>
                  <a:cubicBezTo>
                    <a:pt x="7763" y="28525"/>
                    <a:pt x="12938" y="23339"/>
                    <a:pt x="18113" y="18152"/>
                  </a:cubicBezTo>
                  <a:cubicBezTo>
                    <a:pt x="23289" y="12966"/>
                    <a:pt x="28464" y="7780"/>
                    <a:pt x="36227" y="5186"/>
                  </a:cubicBezTo>
                  <a:cubicBezTo>
                    <a:pt x="43990" y="2593"/>
                    <a:pt x="51753" y="0"/>
                    <a:pt x="59516" y="0"/>
                  </a:cubicBezTo>
                  <a:cubicBezTo>
                    <a:pt x="69866" y="0"/>
                    <a:pt x="77629" y="2593"/>
                    <a:pt x="85392" y="5186"/>
                  </a:cubicBezTo>
                  <a:cubicBezTo>
                    <a:pt x="93155" y="7780"/>
                    <a:pt x="98330" y="12966"/>
                    <a:pt x="103506" y="18152"/>
                  </a:cubicBezTo>
                  <a:cubicBezTo>
                    <a:pt x="108681" y="23339"/>
                    <a:pt x="111269" y="31119"/>
                    <a:pt x="113856" y="36305"/>
                  </a:cubicBezTo>
                  <a:cubicBezTo>
                    <a:pt x="116444" y="44085"/>
                    <a:pt x="116444" y="51864"/>
                    <a:pt x="116444" y="57051"/>
                  </a:cubicBezTo>
                  <a:lnTo>
                    <a:pt x="116444" y="64831"/>
                  </a:lnTo>
                  <a:lnTo>
                    <a:pt x="20701" y="64831"/>
                  </a:lnTo>
                  <a:close/>
                  <a:moveTo>
                    <a:pt x="87980" y="51864"/>
                  </a:moveTo>
                  <a:cubicBezTo>
                    <a:pt x="87980" y="46678"/>
                    <a:pt x="87980" y="41491"/>
                    <a:pt x="85392" y="38898"/>
                  </a:cubicBezTo>
                  <a:cubicBezTo>
                    <a:pt x="82804" y="33712"/>
                    <a:pt x="82804" y="31119"/>
                    <a:pt x="80217" y="28525"/>
                  </a:cubicBezTo>
                  <a:cubicBezTo>
                    <a:pt x="77629" y="25932"/>
                    <a:pt x="75042" y="23339"/>
                    <a:pt x="69866" y="20746"/>
                  </a:cubicBezTo>
                  <a:cubicBezTo>
                    <a:pt x="64691" y="18152"/>
                    <a:pt x="62104" y="18152"/>
                    <a:pt x="56928" y="18152"/>
                  </a:cubicBezTo>
                  <a:cubicBezTo>
                    <a:pt x="51753" y="18152"/>
                    <a:pt x="46578" y="18152"/>
                    <a:pt x="41402" y="20746"/>
                  </a:cubicBezTo>
                  <a:cubicBezTo>
                    <a:pt x="36227" y="23339"/>
                    <a:pt x="33639" y="25932"/>
                    <a:pt x="31052" y="28525"/>
                  </a:cubicBezTo>
                  <a:cubicBezTo>
                    <a:pt x="28464" y="31119"/>
                    <a:pt x="25876" y="36305"/>
                    <a:pt x="23289" y="38898"/>
                  </a:cubicBezTo>
                  <a:cubicBezTo>
                    <a:pt x="20701" y="44085"/>
                    <a:pt x="20701" y="46678"/>
                    <a:pt x="20701" y="49271"/>
                  </a:cubicBezTo>
                  <a:lnTo>
                    <a:pt x="87980" y="49271"/>
                  </a:lnTo>
                  <a:close/>
                </a:path>
              </a:pathLst>
            </a:custGeom>
            <a:solidFill>
              <a:schemeClr val="bg1">
                <a:alpha val="16000"/>
              </a:schemeClr>
            </a:solidFill>
            <a:ln w="2433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F86F85B-E6A5-9DB7-6A2A-C88D76EA168A}"/>
                </a:ext>
              </a:extLst>
            </p:cNvPr>
            <p:cNvSpPr/>
            <p:nvPr/>
          </p:nvSpPr>
          <p:spPr>
            <a:xfrm>
              <a:off x="1941345" y="9930927"/>
              <a:ext cx="119031" cy="168559"/>
            </a:xfrm>
            <a:custGeom>
              <a:avLst/>
              <a:gdLst>
                <a:gd name="connsiteX0" fmla="*/ 0 w 119031"/>
                <a:gd name="connsiteY0" fmla="*/ 0 h 168559"/>
                <a:gd name="connsiteX1" fmla="*/ 59516 w 119031"/>
                <a:gd name="connsiteY1" fmla="*/ 0 h 168559"/>
                <a:gd name="connsiteX2" fmla="*/ 80217 w 119031"/>
                <a:gd name="connsiteY2" fmla="*/ 2593 h 168559"/>
                <a:gd name="connsiteX3" fmla="*/ 95743 w 119031"/>
                <a:gd name="connsiteY3" fmla="*/ 10373 h 168559"/>
                <a:gd name="connsiteX4" fmla="*/ 106093 w 119031"/>
                <a:gd name="connsiteY4" fmla="*/ 23339 h 168559"/>
                <a:gd name="connsiteX5" fmla="*/ 111269 w 119031"/>
                <a:gd name="connsiteY5" fmla="*/ 41491 h 168559"/>
                <a:gd name="connsiteX6" fmla="*/ 103506 w 119031"/>
                <a:gd name="connsiteY6" fmla="*/ 64831 h 168559"/>
                <a:gd name="connsiteX7" fmla="*/ 82804 w 119031"/>
                <a:gd name="connsiteY7" fmla="*/ 77797 h 168559"/>
                <a:gd name="connsiteX8" fmla="*/ 82804 w 119031"/>
                <a:gd name="connsiteY8" fmla="*/ 77797 h 168559"/>
                <a:gd name="connsiteX9" fmla="*/ 98330 w 119031"/>
                <a:gd name="connsiteY9" fmla="*/ 82983 h 168559"/>
                <a:gd name="connsiteX10" fmla="*/ 108681 w 119031"/>
                <a:gd name="connsiteY10" fmla="*/ 93356 h 168559"/>
                <a:gd name="connsiteX11" fmla="*/ 116444 w 119031"/>
                <a:gd name="connsiteY11" fmla="*/ 106322 h 168559"/>
                <a:gd name="connsiteX12" fmla="*/ 119032 w 119031"/>
                <a:gd name="connsiteY12" fmla="*/ 121881 h 168559"/>
                <a:gd name="connsiteX13" fmla="*/ 113856 w 119031"/>
                <a:gd name="connsiteY13" fmla="*/ 142627 h 168559"/>
                <a:gd name="connsiteX14" fmla="*/ 100918 w 119031"/>
                <a:gd name="connsiteY14" fmla="*/ 158186 h 168559"/>
                <a:gd name="connsiteX15" fmla="*/ 82804 w 119031"/>
                <a:gd name="connsiteY15" fmla="*/ 165966 h 168559"/>
                <a:gd name="connsiteX16" fmla="*/ 59516 w 119031"/>
                <a:gd name="connsiteY16" fmla="*/ 168559 h 168559"/>
                <a:gd name="connsiteX17" fmla="*/ 2588 w 119031"/>
                <a:gd name="connsiteY17" fmla="*/ 168559 h 168559"/>
                <a:gd name="connsiteX18" fmla="*/ 2588 w 119031"/>
                <a:gd name="connsiteY18" fmla="*/ 0 h 168559"/>
                <a:gd name="connsiteX19" fmla="*/ 23289 w 119031"/>
                <a:gd name="connsiteY19" fmla="*/ 70017 h 168559"/>
                <a:gd name="connsiteX20" fmla="*/ 54341 w 119031"/>
                <a:gd name="connsiteY20" fmla="*/ 70017 h 168559"/>
                <a:gd name="connsiteX21" fmla="*/ 67279 w 119031"/>
                <a:gd name="connsiteY21" fmla="*/ 67424 h 168559"/>
                <a:gd name="connsiteX22" fmla="*/ 77629 w 119031"/>
                <a:gd name="connsiteY22" fmla="*/ 62237 h 168559"/>
                <a:gd name="connsiteX23" fmla="*/ 85392 w 119031"/>
                <a:gd name="connsiteY23" fmla="*/ 54457 h 168559"/>
                <a:gd name="connsiteX24" fmla="*/ 87980 w 119031"/>
                <a:gd name="connsiteY24" fmla="*/ 41491 h 168559"/>
                <a:gd name="connsiteX25" fmla="*/ 82804 w 119031"/>
                <a:gd name="connsiteY25" fmla="*/ 23339 h 168559"/>
                <a:gd name="connsiteX26" fmla="*/ 62104 w 119031"/>
                <a:gd name="connsiteY26" fmla="*/ 15559 h 168559"/>
                <a:gd name="connsiteX27" fmla="*/ 25876 w 119031"/>
                <a:gd name="connsiteY27" fmla="*/ 15559 h 168559"/>
                <a:gd name="connsiteX28" fmla="*/ 25876 w 119031"/>
                <a:gd name="connsiteY28" fmla="*/ 70017 h 168559"/>
                <a:gd name="connsiteX29" fmla="*/ 23289 w 119031"/>
                <a:gd name="connsiteY29" fmla="*/ 147814 h 168559"/>
                <a:gd name="connsiteX30" fmla="*/ 56928 w 119031"/>
                <a:gd name="connsiteY30" fmla="*/ 147814 h 168559"/>
                <a:gd name="connsiteX31" fmla="*/ 67279 w 119031"/>
                <a:gd name="connsiteY31" fmla="*/ 147814 h 168559"/>
                <a:gd name="connsiteX32" fmla="*/ 80217 w 119031"/>
                <a:gd name="connsiteY32" fmla="*/ 142627 h 168559"/>
                <a:gd name="connsiteX33" fmla="*/ 90567 w 119031"/>
                <a:gd name="connsiteY33" fmla="*/ 134847 h 168559"/>
                <a:gd name="connsiteX34" fmla="*/ 93155 w 119031"/>
                <a:gd name="connsiteY34" fmla="*/ 119288 h 168559"/>
                <a:gd name="connsiteX35" fmla="*/ 82804 w 119031"/>
                <a:gd name="connsiteY35" fmla="*/ 95949 h 168559"/>
                <a:gd name="connsiteX36" fmla="*/ 56928 w 119031"/>
                <a:gd name="connsiteY36" fmla="*/ 88169 h 168559"/>
                <a:gd name="connsiteX37" fmla="*/ 23289 w 119031"/>
                <a:gd name="connsiteY37" fmla="*/ 88169 h 168559"/>
                <a:gd name="connsiteX38" fmla="*/ 23289 w 119031"/>
                <a:gd name="connsiteY38" fmla="*/ 147814 h 16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9031" h="168559">
                  <a:moveTo>
                    <a:pt x="0" y="0"/>
                  </a:moveTo>
                  <a:lnTo>
                    <a:pt x="59516" y="0"/>
                  </a:lnTo>
                  <a:cubicBezTo>
                    <a:pt x="67279" y="0"/>
                    <a:pt x="72454" y="0"/>
                    <a:pt x="80217" y="2593"/>
                  </a:cubicBezTo>
                  <a:cubicBezTo>
                    <a:pt x="85392" y="5186"/>
                    <a:pt x="93155" y="7780"/>
                    <a:pt x="95743" y="10373"/>
                  </a:cubicBezTo>
                  <a:cubicBezTo>
                    <a:pt x="100918" y="12966"/>
                    <a:pt x="103506" y="18152"/>
                    <a:pt x="106093" y="23339"/>
                  </a:cubicBezTo>
                  <a:cubicBezTo>
                    <a:pt x="108681" y="28525"/>
                    <a:pt x="111269" y="33712"/>
                    <a:pt x="111269" y="41491"/>
                  </a:cubicBezTo>
                  <a:cubicBezTo>
                    <a:pt x="111269" y="51864"/>
                    <a:pt x="108681" y="59644"/>
                    <a:pt x="103506" y="64831"/>
                  </a:cubicBezTo>
                  <a:cubicBezTo>
                    <a:pt x="98330" y="70017"/>
                    <a:pt x="90567" y="75203"/>
                    <a:pt x="82804" y="77797"/>
                  </a:cubicBezTo>
                  <a:lnTo>
                    <a:pt x="82804" y="77797"/>
                  </a:lnTo>
                  <a:cubicBezTo>
                    <a:pt x="87980" y="77797"/>
                    <a:pt x="93155" y="80390"/>
                    <a:pt x="98330" y="82983"/>
                  </a:cubicBezTo>
                  <a:cubicBezTo>
                    <a:pt x="103506" y="85576"/>
                    <a:pt x="106093" y="88169"/>
                    <a:pt x="108681" y="93356"/>
                  </a:cubicBezTo>
                  <a:cubicBezTo>
                    <a:pt x="111269" y="95949"/>
                    <a:pt x="113856" y="101135"/>
                    <a:pt x="116444" y="106322"/>
                  </a:cubicBezTo>
                  <a:cubicBezTo>
                    <a:pt x="119032" y="111509"/>
                    <a:pt x="119032" y="116695"/>
                    <a:pt x="119032" y="121881"/>
                  </a:cubicBezTo>
                  <a:cubicBezTo>
                    <a:pt x="119032" y="129661"/>
                    <a:pt x="116444" y="137441"/>
                    <a:pt x="113856" y="142627"/>
                  </a:cubicBezTo>
                  <a:cubicBezTo>
                    <a:pt x="111269" y="147814"/>
                    <a:pt x="106093" y="153000"/>
                    <a:pt x="100918" y="158186"/>
                  </a:cubicBezTo>
                  <a:cubicBezTo>
                    <a:pt x="95743" y="163373"/>
                    <a:pt x="87980" y="165966"/>
                    <a:pt x="82804" y="165966"/>
                  </a:cubicBezTo>
                  <a:cubicBezTo>
                    <a:pt x="77629" y="165966"/>
                    <a:pt x="67279" y="168559"/>
                    <a:pt x="59516" y="168559"/>
                  </a:cubicBezTo>
                  <a:lnTo>
                    <a:pt x="2588" y="168559"/>
                  </a:lnTo>
                  <a:lnTo>
                    <a:pt x="2588" y="0"/>
                  </a:lnTo>
                  <a:close/>
                  <a:moveTo>
                    <a:pt x="23289" y="70017"/>
                  </a:moveTo>
                  <a:lnTo>
                    <a:pt x="54341" y="70017"/>
                  </a:lnTo>
                  <a:cubicBezTo>
                    <a:pt x="59516" y="70017"/>
                    <a:pt x="62104" y="70017"/>
                    <a:pt x="67279" y="67424"/>
                  </a:cubicBezTo>
                  <a:cubicBezTo>
                    <a:pt x="69866" y="67424"/>
                    <a:pt x="75042" y="64831"/>
                    <a:pt x="77629" y="62237"/>
                  </a:cubicBezTo>
                  <a:cubicBezTo>
                    <a:pt x="80217" y="59644"/>
                    <a:pt x="82804" y="57051"/>
                    <a:pt x="85392" y="54457"/>
                  </a:cubicBezTo>
                  <a:cubicBezTo>
                    <a:pt x="87980" y="51864"/>
                    <a:pt x="87980" y="46678"/>
                    <a:pt x="87980" y="41491"/>
                  </a:cubicBezTo>
                  <a:cubicBezTo>
                    <a:pt x="87980" y="33712"/>
                    <a:pt x="85392" y="28525"/>
                    <a:pt x="82804" y="23339"/>
                  </a:cubicBezTo>
                  <a:cubicBezTo>
                    <a:pt x="77629" y="18152"/>
                    <a:pt x="72454" y="15559"/>
                    <a:pt x="62104" y="15559"/>
                  </a:cubicBezTo>
                  <a:lnTo>
                    <a:pt x="25876" y="15559"/>
                  </a:lnTo>
                  <a:lnTo>
                    <a:pt x="25876" y="70017"/>
                  </a:lnTo>
                  <a:close/>
                  <a:moveTo>
                    <a:pt x="23289" y="147814"/>
                  </a:moveTo>
                  <a:lnTo>
                    <a:pt x="56928" y="147814"/>
                  </a:lnTo>
                  <a:cubicBezTo>
                    <a:pt x="59516" y="147814"/>
                    <a:pt x="64691" y="147814"/>
                    <a:pt x="67279" y="147814"/>
                  </a:cubicBezTo>
                  <a:cubicBezTo>
                    <a:pt x="72454" y="147814"/>
                    <a:pt x="75042" y="145220"/>
                    <a:pt x="80217" y="142627"/>
                  </a:cubicBezTo>
                  <a:cubicBezTo>
                    <a:pt x="82804" y="140034"/>
                    <a:pt x="87980" y="137441"/>
                    <a:pt x="90567" y="134847"/>
                  </a:cubicBezTo>
                  <a:cubicBezTo>
                    <a:pt x="93155" y="132254"/>
                    <a:pt x="93155" y="127068"/>
                    <a:pt x="93155" y="119288"/>
                  </a:cubicBezTo>
                  <a:cubicBezTo>
                    <a:pt x="93155" y="108915"/>
                    <a:pt x="90567" y="101135"/>
                    <a:pt x="82804" y="95949"/>
                  </a:cubicBezTo>
                  <a:cubicBezTo>
                    <a:pt x="75042" y="90763"/>
                    <a:pt x="67279" y="88169"/>
                    <a:pt x="56928" y="88169"/>
                  </a:cubicBezTo>
                  <a:lnTo>
                    <a:pt x="23289" y="88169"/>
                  </a:lnTo>
                  <a:lnTo>
                    <a:pt x="23289" y="147814"/>
                  </a:lnTo>
                  <a:close/>
                </a:path>
              </a:pathLst>
            </a:custGeom>
            <a:solidFill>
              <a:schemeClr val="bg1">
                <a:alpha val="16000"/>
              </a:schemeClr>
            </a:solidFill>
            <a:ln w="2433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EE04B7F-2A70-B142-92C0-6398F420AE10}"/>
                </a:ext>
              </a:extLst>
            </p:cNvPr>
            <p:cNvSpPr/>
            <p:nvPr/>
          </p:nvSpPr>
          <p:spPr>
            <a:xfrm>
              <a:off x="2106954" y="9985385"/>
              <a:ext cx="100917" cy="116694"/>
            </a:xfrm>
            <a:custGeom>
              <a:avLst/>
              <a:gdLst>
                <a:gd name="connsiteX0" fmla="*/ 95743 w 100917"/>
                <a:gd name="connsiteY0" fmla="*/ 114102 h 116694"/>
                <a:gd name="connsiteX1" fmla="*/ 75041 w 100917"/>
                <a:gd name="connsiteY1" fmla="*/ 114102 h 116694"/>
                <a:gd name="connsiteX2" fmla="*/ 75041 w 100917"/>
                <a:gd name="connsiteY2" fmla="*/ 95950 h 116694"/>
                <a:gd name="connsiteX3" fmla="*/ 75041 w 100917"/>
                <a:gd name="connsiteY3" fmla="*/ 95950 h 116694"/>
                <a:gd name="connsiteX4" fmla="*/ 62103 w 100917"/>
                <a:gd name="connsiteY4" fmla="*/ 111509 h 116694"/>
                <a:gd name="connsiteX5" fmla="*/ 38815 w 100917"/>
                <a:gd name="connsiteY5" fmla="*/ 116695 h 116694"/>
                <a:gd name="connsiteX6" fmla="*/ 23289 w 100917"/>
                <a:gd name="connsiteY6" fmla="*/ 114102 h 116694"/>
                <a:gd name="connsiteX7" fmla="*/ 10350 w 100917"/>
                <a:gd name="connsiteY7" fmla="*/ 106322 h 116694"/>
                <a:gd name="connsiteX8" fmla="*/ 2587 w 100917"/>
                <a:gd name="connsiteY8" fmla="*/ 93356 h 116694"/>
                <a:gd name="connsiteX9" fmla="*/ 0 w 100917"/>
                <a:gd name="connsiteY9" fmla="*/ 72610 h 116694"/>
                <a:gd name="connsiteX10" fmla="*/ 0 w 100917"/>
                <a:gd name="connsiteY10" fmla="*/ 0 h 116694"/>
                <a:gd name="connsiteX11" fmla="*/ 20701 w 100917"/>
                <a:gd name="connsiteY11" fmla="*/ 0 h 116694"/>
                <a:gd name="connsiteX12" fmla="*/ 20701 w 100917"/>
                <a:gd name="connsiteY12" fmla="*/ 67424 h 116694"/>
                <a:gd name="connsiteX13" fmla="*/ 23289 w 100917"/>
                <a:gd name="connsiteY13" fmla="*/ 80390 h 116694"/>
                <a:gd name="connsiteX14" fmla="*/ 28464 w 100917"/>
                <a:gd name="connsiteY14" fmla="*/ 90763 h 116694"/>
                <a:gd name="connsiteX15" fmla="*/ 36227 w 100917"/>
                <a:gd name="connsiteY15" fmla="*/ 95950 h 116694"/>
                <a:gd name="connsiteX16" fmla="*/ 46577 w 100917"/>
                <a:gd name="connsiteY16" fmla="*/ 98542 h 116694"/>
                <a:gd name="connsiteX17" fmla="*/ 59515 w 100917"/>
                <a:gd name="connsiteY17" fmla="*/ 95950 h 116694"/>
                <a:gd name="connsiteX18" fmla="*/ 69866 w 100917"/>
                <a:gd name="connsiteY18" fmla="*/ 88170 h 116694"/>
                <a:gd name="connsiteX19" fmla="*/ 77629 w 100917"/>
                <a:gd name="connsiteY19" fmla="*/ 75204 h 116694"/>
                <a:gd name="connsiteX20" fmla="*/ 80217 w 100917"/>
                <a:gd name="connsiteY20" fmla="*/ 57051 h 116694"/>
                <a:gd name="connsiteX21" fmla="*/ 80217 w 100917"/>
                <a:gd name="connsiteY21" fmla="*/ 0 h 116694"/>
                <a:gd name="connsiteX22" fmla="*/ 100918 w 100917"/>
                <a:gd name="connsiteY22" fmla="*/ 0 h 116694"/>
                <a:gd name="connsiteX23" fmla="*/ 100918 w 100917"/>
                <a:gd name="connsiteY23" fmla="*/ 114102 h 11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917" h="116694">
                  <a:moveTo>
                    <a:pt x="95743" y="114102"/>
                  </a:moveTo>
                  <a:lnTo>
                    <a:pt x="75041" y="114102"/>
                  </a:lnTo>
                  <a:lnTo>
                    <a:pt x="75041" y="95950"/>
                  </a:lnTo>
                  <a:lnTo>
                    <a:pt x="75041" y="95950"/>
                  </a:lnTo>
                  <a:cubicBezTo>
                    <a:pt x="72454" y="101136"/>
                    <a:pt x="67278" y="106322"/>
                    <a:pt x="62103" y="111509"/>
                  </a:cubicBezTo>
                  <a:cubicBezTo>
                    <a:pt x="56928" y="116695"/>
                    <a:pt x="46577" y="116695"/>
                    <a:pt x="38815" y="116695"/>
                  </a:cubicBezTo>
                  <a:cubicBezTo>
                    <a:pt x="33639" y="116695"/>
                    <a:pt x="28464" y="116695"/>
                    <a:pt x="23289" y="114102"/>
                  </a:cubicBezTo>
                  <a:cubicBezTo>
                    <a:pt x="18113" y="111509"/>
                    <a:pt x="12938" y="108916"/>
                    <a:pt x="10350" y="106322"/>
                  </a:cubicBezTo>
                  <a:cubicBezTo>
                    <a:pt x="7763" y="103729"/>
                    <a:pt x="2587" y="98542"/>
                    <a:pt x="2587" y="93356"/>
                  </a:cubicBezTo>
                  <a:cubicBezTo>
                    <a:pt x="2587" y="88170"/>
                    <a:pt x="0" y="80390"/>
                    <a:pt x="0" y="72610"/>
                  </a:cubicBezTo>
                  <a:lnTo>
                    <a:pt x="0" y="0"/>
                  </a:lnTo>
                  <a:lnTo>
                    <a:pt x="20701" y="0"/>
                  </a:lnTo>
                  <a:lnTo>
                    <a:pt x="20701" y="67424"/>
                  </a:lnTo>
                  <a:cubicBezTo>
                    <a:pt x="20701" y="72610"/>
                    <a:pt x="20701" y="77797"/>
                    <a:pt x="23289" y="80390"/>
                  </a:cubicBezTo>
                  <a:cubicBezTo>
                    <a:pt x="25876" y="82983"/>
                    <a:pt x="25876" y="88170"/>
                    <a:pt x="28464" y="90763"/>
                  </a:cubicBezTo>
                  <a:cubicBezTo>
                    <a:pt x="31052" y="93356"/>
                    <a:pt x="33639" y="95950"/>
                    <a:pt x="36227" y="95950"/>
                  </a:cubicBezTo>
                  <a:cubicBezTo>
                    <a:pt x="38815" y="95950"/>
                    <a:pt x="41402" y="98542"/>
                    <a:pt x="46577" y="98542"/>
                  </a:cubicBezTo>
                  <a:cubicBezTo>
                    <a:pt x="51753" y="98542"/>
                    <a:pt x="54340" y="98542"/>
                    <a:pt x="59515" y="95950"/>
                  </a:cubicBezTo>
                  <a:cubicBezTo>
                    <a:pt x="62103" y="93356"/>
                    <a:pt x="67278" y="93356"/>
                    <a:pt x="69866" y="88170"/>
                  </a:cubicBezTo>
                  <a:cubicBezTo>
                    <a:pt x="72454" y="85576"/>
                    <a:pt x="75041" y="80390"/>
                    <a:pt x="77629" y="75204"/>
                  </a:cubicBezTo>
                  <a:cubicBezTo>
                    <a:pt x="80217" y="70017"/>
                    <a:pt x="80217" y="64831"/>
                    <a:pt x="80217" y="57051"/>
                  </a:cubicBezTo>
                  <a:lnTo>
                    <a:pt x="80217" y="0"/>
                  </a:lnTo>
                  <a:lnTo>
                    <a:pt x="100918" y="0"/>
                  </a:lnTo>
                  <a:lnTo>
                    <a:pt x="100918" y="114102"/>
                  </a:lnTo>
                  <a:close/>
                </a:path>
              </a:pathLst>
            </a:custGeom>
            <a:solidFill>
              <a:schemeClr val="bg1">
                <a:alpha val="16000"/>
              </a:schemeClr>
            </a:solidFill>
            <a:ln w="2433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ACF7F2A-B081-ACCB-9C6B-D8D8FB3C4A43}"/>
                </a:ext>
              </a:extLst>
            </p:cNvPr>
            <p:cNvSpPr/>
            <p:nvPr/>
          </p:nvSpPr>
          <p:spPr>
            <a:xfrm>
              <a:off x="2249274" y="9930927"/>
              <a:ext cx="31051" cy="171152"/>
            </a:xfrm>
            <a:custGeom>
              <a:avLst/>
              <a:gdLst>
                <a:gd name="connsiteX0" fmla="*/ 0 w 31051"/>
                <a:gd name="connsiteY0" fmla="*/ 15559 h 171152"/>
                <a:gd name="connsiteX1" fmla="*/ 5175 w 31051"/>
                <a:gd name="connsiteY1" fmla="*/ 5186 h 171152"/>
                <a:gd name="connsiteX2" fmla="*/ 15526 w 31051"/>
                <a:gd name="connsiteY2" fmla="*/ 0 h 171152"/>
                <a:gd name="connsiteX3" fmla="*/ 25876 w 31051"/>
                <a:gd name="connsiteY3" fmla="*/ 5186 h 171152"/>
                <a:gd name="connsiteX4" fmla="*/ 31052 w 31051"/>
                <a:gd name="connsiteY4" fmla="*/ 15559 h 171152"/>
                <a:gd name="connsiteX5" fmla="*/ 25876 w 31051"/>
                <a:gd name="connsiteY5" fmla="*/ 25932 h 171152"/>
                <a:gd name="connsiteX6" fmla="*/ 15526 w 31051"/>
                <a:gd name="connsiteY6" fmla="*/ 31119 h 171152"/>
                <a:gd name="connsiteX7" fmla="*/ 5175 w 31051"/>
                <a:gd name="connsiteY7" fmla="*/ 25932 h 171152"/>
                <a:gd name="connsiteX8" fmla="*/ 0 w 31051"/>
                <a:gd name="connsiteY8" fmla="*/ 15559 h 171152"/>
                <a:gd name="connsiteX9" fmla="*/ 5175 w 31051"/>
                <a:gd name="connsiteY9" fmla="*/ 57051 h 171152"/>
                <a:gd name="connsiteX10" fmla="*/ 25876 w 31051"/>
                <a:gd name="connsiteY10" fmla="*/ 57051 h 171152"/>
                <a:gd name="connsiteX11" fmla="*/ 25876 w 31051"/>
                <a:gd name="connsiteY11" fmla="*/ 171152 h 171152"/>
                <a:gd name="connsiteX12" fmla="*/ 5175 w 31051"/>
                <a:gd name="connsiteY12" fmla="*/ 171152 h 171152"/>
                <a:gd name="connsiteX13" fmla="*/ 5175 w 31051"/>
                <a:gd name="connsiteY13" fmla="*/ 57051 h 17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1" h="171152">
                  <a:moveTo>
                    <a:pt x="0" y="15559"/>
                  </a:moveTo>
                  <a:cubicBezTo>
                    <a:pt x="0" y="10373"/>
                    <a:pt x="2587" y="7780"/>
                    <a:pt x="5175" y="5186"/>
                  </a:cubicBezTo>
                  <a:cubicBezTo>
                    <a:pt x="7763" y="2593"/>
                    <a:pt x="12938" y="0"/>
                    <a:pt x="15526" y="0"/>
                  </a:cubicBezTo>
                  <a:cubicBezTo>
                    <a:pt x="18113" y="0"/>
                    <a:pt x="23289" y="2593"/>
                    <a:pt x="25876" y="5186"/>
                  </a:cubicBezTo>
                  <a:cubicBezTo>
                    <a:pt x="28464" y="7780"/>
                    <a:pt x="31052" y="12966"/>
                    <a:pt x="31052" y="15559"/>
                  </a:cubicBezTo>
                  <a:cubicBezTo>
                    <a:pt x="31052" y="18152"/>
                    <a:pt x="28464" y="23339"/>
                    <a:pt x="25876" y="25932"/>
                  </a:cubicBezTo>
                  <a:cubicBezTo>
                    <a:pt x="23289" y="28525"/>
                    <a:pt x="18113" y="31119"/>
                    <a:pt x="15526" y="31119"/>
                  </a:cubicBezTo>
                  <a:cubicBezTo>
                    <a:pt x="12938" y="31119"/>
                    <a:pt x="7763" y="28525"/>
                    <a:pt x="5175" y="25932"/>
                  </a:cubicBezTo>
                  <a:cubicBezTo>
                    <a:pt x="2587" y="23339"/>
                    <a:pt x="0" y="20746"/>
                    <a:pt x="0" y="15559"/>
                  </a:cubicBezTo>
                  <a:close/>
                  <a:moveTo>
                    <a:pt x="5175" y="57051"/>
                  </a:moveTo>
                  <a:lnTo>
                    <a:pt x="25876" y="57051"/>
                  </a:lnTo>
                  <a:lnTo>
                    <a:pt x="25876" y="171152"/>
                  </a:lnTo>
                  <a:lnTo>
                    <a:pt x="5175" y="171152"/>
                  </a:lnTo>
                  <a:lnTo>
                    <a:pt x="5175" y="57051"/>
                  </a:lnTo>
                  <a:close/>
                </a:path>
              </a:pathLst>
            </a:custGeom>
            <a:solidFill>
              <a:schemeClr val="bg1">
                <a:alpha val="16000"/>
              </a:schemeClr>
            </a:solidFill>
            <a:ln w="2433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A34C32A-37AA-0FD7-1072-97CA392E047C}"/>
                </a:ext>
              </a:extLst>
            </p:cNvPr>
            <p:cNvSpPr/>
            <p:nvPr/>
          </p:nvSpPr>
          <p:spPr>
            <a:xfrm>
              <a:off x="2329491" y="9920554"/>
              <a:ext cx="20701" cy="181525"/>
            </a:xfrm>
            <a:custGeom>
              <a:avLst/>
              <a:gdLst>
                <a:gd name="connsiteX0" fmla="*/ 0 w 20701"/>
                <a:gd name="connsiteY0" fmla="*/ 0 h 181525"/>
                <a:gd name="connsiteX1" fmla="*/ 20701 w 20701"/>
                <a:gd name="connsiteY1" fmla="*/ 0 h 181525"/>
                <a:gd name="connsiteX2" fmla="*/ 20701 w 20701"/>
                <a:gd name="connsiteY2" fmla="*/ 181526 h 181525"/>
                <a:gd name="connsiteX3" fmla="*/ 0 w 20701"/>
                <a:gd name="connsiteY3" fmla="*/ 181526 h 181525"/>
                <a:gd name="connsiteX4" fmla="*/ 0 w 20701"/>
                <a:gd name="connsiteY4" fmla="*/ 0 h 18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01" h="181525">
                  <a:moveTo>
                    <a:pt x="0" y="0"/>
                  </a:moveTo>
                  <a:lnTo>
                    <a:pt x="20701" y="0"/>
                  </a:lnTo>
                  <a:lnTo>
                    <a:pt x="20701" y="181526"/>
                  </a:lnTo>
                  <a:lnTo>
                    <a:pt x="0" y="181526"/>
                  </a:lnTo>
                  <a:lnTo>
                    <a:pt x="0" y="0"/>
                  </a:lnTo>
                  <a:close/>
                </a:path>
              </a:pathLst>
            </a:custGeom>
            <a:solidFill>
              <a:schemeClr val="bg1">
                <a:alpha val="16000"/>
              </a:schemeClr>
            </a:solidFill>
            <a:ln w="2433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B195277-B133-399F-7180-2CA65D7AD851}"/>
                </a:ext>
              </a:extLst>
            </p:cNvPr>
            <p:cNvSpPr/>
            <p:nvPr/>
          </p:nvSpPr>
          <p:spPr>
            <a:xfrm>
              <a:off x="2399357" y="9917961"/>
              <a:ext cx="119031" cy="184118"/>
            </a:xfrm>
            <a:custGeom>
              <a:avLst/>
              <a:gdLst>
                <a:gd name="connsiteX0" fmla="*/ 119032 w 119031"/>
                <a:gd name="connsiteY0" fmla="*/ 181526 h 184118"/>
                <a:gd name="connsiteX1" fmla="*/ 98330 w 119031"/>
                <a:gd name="connsiteY1" fmla="*/ 181526 h 184118"/>
                <a:gd name="connsiteX2" fmla="*/ 98330 w 119031"/>
                <a:gd name="connsiteY2" fmla="*/ 165966 h 184118"/>
                <a:gd name="connsiteX3" fmla="*/ 98330 w 119031"/>
                <a:gd name="connsiteY3" fmla="*/ 165966 h 184118"/>
                <a:gd name="connsiteX4" fmla="*/ 80217 w 119031"/>
                <a:gd name="connsiteY4" fmla="*/ 178932 h 184118"/>
                <a:gd name="connsiteX5" fmla="*/ 56928 w 119031"/>
                <a:gd name="connsiteY5" fmla="*/ 184118 h 184118"/>
                <a:gd name="connsiteX6" fmla="*/ 33639 w 119031"/>
                <a:gd name="connsiteY6" fmla="*/ 178932 h 184118"/>
                <a:gd name="connsiteX7" fmla="*/ 15526 w 119031"/>
                <a:gd name="connsiteY7" fmla="*/ 165966 h 184118"/>
                <a:gd name="connsiteX8" fmla="*/ 5176 w 119031"/>
                <a:gd name="connsiteY8" fmla="*/ 147814 h 184118"/>
                <a:gd name="connsiteX9" fmla="*/ 0 w 119031"/>
                <a:gd name="connsiteY9" fmla="*/ 124475 h 184118"/>
                <a:gd name="connsiteX10" fmla="*/ 5176 w 119031"/>
                <a:gd name="connsiteY10" fmla="*/ 101135 h 184118"/>
                <a:gd name="connsiteX11" fmla="*/ 15526 w 119031"/>
                <a:gd name="connsiteY11" fmla="*/ 82983 h 184118"/>
                <a:gd name="connsiteX12" fmla="*/ 33639 w 119031"/>
                <a:gd name="connsiteY12" fmla="*/ 70017 h 184118"/>
                <a:gd name="connsiteX13" fmla="*/ 56928 w 119031"/>
                <a:gd name="connsiteY13" fmla="*/ 64831 h 184118"/>
                <a:gd name="connsiteX14" fmla="*/ 80217 w 119031"/>
                <a:gd name="connsiteY14" fmla="*/ 70017 h 184118"/>
                <a:gd name="connsiteX15" fmla="*/ 95743 w 119031"/>
                <a:gd name="connsiteY15" fmla="*/ 82983 h 184118"/>
                <a:gd name="connsiteX16" fmla="*/ 95743 w 119031"/>
                <a:gd name="connsiteY16" fmla="*/ 82983 h 184118"/>
                <a:gd name="connsiteX17" fmla="*/ 95743 w 119031"/>
                <a:gd name="connsiteY17" fmla="*/ 0 h 184118"/>
                <a:gd name="connsiteX18" fmla="*/ 116444 w 119031"/>
                <a:gd name="connsiteY18" fmla="*/ 0 h 184118"/>
                <a:gd name="connsiteX19" fmla="*/ 116444 w 119031"/>
                <a:gd name="connsiteY19" fmla="*/ 181526 h 184118"/>
                <a:gd name="connsiteX20" fmla="*/ 59516 w 119031"/>
                <a:gd name="connsiteY20" fmla="*/ 165966 h 184118"/>
                <a:gd name="connsiteX21" fmla="*/ 75042 w 119031"/>
                <a:gd name="connsiteY21" fmla="*/ 163373 h 184118"/>
                <a:gd name="connsiteX22" fmla="*/ 87980 w 119031"/>
                <a:gd name="connsiteY22" fmla="*/ 155593 h 184118"/>
                <a:gd name="connsiteX23" fmla="*/ 95743 w 119031"/>
                <a:gd name="connsiteY23" fmla="*/ 142627 h 184118"/>
                <a:gd name="connsiteX24" fmla="*/ 98330 w 119031"/>
                <a:gd name="connsiteY24" fmla="*/ 127068 h 184118"/>
                <a:gd name="connsiteX25" fmla="*/ 95743 w 119031"/>
                <a:gd name="connsiteY25" fmla="*/ 111509 h 184118"/>
                <a:gd name="connsiteX26" fmla="*/ 87980 w 119031"/>
                <a:gd name="connsiteY26" fmla="*/ 98542 h 184118"/>
                <a:gd name="connsiteX27" fmla="*/ 75042 w 119031"/>
                <a:gd name="connsiteY27" fmla="*/ 90763 h 184118"/>
                <a:gd name="connsiteX28" fmla="*/ 59516 w 119031"/>
                <a:gd name="connsiteY28" fmla="*/ 88169 h 184118"/>
                <a:gd name="connsiteX29" fmla="*/ 43990 w 119031"/>
                <a:gd name="connsiteY29" fmla="*/ 90763 h 184118"/>
                <a:gd name="connsiteX30" fmla="*/ 31052 w 119031"/>
                <a:gd name="connsiteY30" fmla="*/ 98542 h 184118"/>
                <a:gd name="connsiteX31" fmla="*/ 23289 w 119031"/>
                <a:gd name="connsiteY31" fmla="*/ 111509 h 184118"/>
                <a:gd name="connsiteX32" fmla="*/ 20701 w 119031"/>
                <a:gd name="connsiteY32" fmla="*/ 127068 h 184118"/>
                <a:gd name="connsiteX33" fmla="*/ 23289 w 119031"/>
                <a:gd name="connsiteY33" fmla="*/ 142627 h 184118"/>
                <a:gd name="connsiteX34" fmla="*/ 31052 w 119031"/>
                <a:gd name="connsiteY34" fmla="*/ 155593 h 184118"/>
                <a:gd name="connsiteX35" fmla="*/ 43990 w 119031"/>
                <a:gd name="connsiteY35" fmla="*/ 163373 h 184118"/>
                <a:gd name="connsiteX36" fmla="*/ 59516 w 119031"/>
                <a:gd name="connsiteY36" fmla="*/ 165966 h 18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9031" h="184118">
                  <a:moveTo>
                    <a:pt x="119032" y="181526"/>
                  </a:moveTo>
                  <a:lnTo>
                    <a:pt x="98330" y="181526"/>
                  </a:lnTo>
                  <a:lnTo>
                    <a:pt x="98330" y="165966"/>
                  </a:lnTo>
                  <a:lnTo>
                    <a:pt x="98330" y="165966"/>
                  </a:lnTo>
                  <a:cubicBezTo>
                    <a:pt x="93155" y="171152"/>
                    <a:pt x="87980" y="176339"/>
                    <a:pt x="80217" y="178932"/>
                  </a:cubicBezTo>
                  <a:cubicBezTo>
                    <a:pt x="72454" y="181526"/>
                    <a:pt x="64691" y="184118"/>
                    <a:pt x="56928" y="184118"/>
                  </a:cubicBezTo>
                  <a:cubicBezTo>
                    <a:pt x="49165" y="184118"/>
                    <a:pt x="41402" y="181526"/>
                    <a:pt x="33639" y="178932"/>
                  </a:cubicBezTo>
                  <a:cubicBezTo>
                    <a:pt x="25876" y="176339"/>
                    <a:pt x="20701" y="171152"/>
                    <a:pt x="15526" y="165966"/>
                  </a:cubicBezTo>
                  <a:cubicBezTo>
                    <a:pt x="10351" y="160780"/>
                    <a:pt x="7763" y="153000"/>
                    <a:pt x="5176" y="147814"/>
                  </a:cubicBezTo>
                  <a:cubicBezTo>
                    <a:pt x="2588" y="142627"/>
                    <a:pt x="0" y="132254"/>
                    <a:pt x="0" y="124475"/>
                  </a:cubicBezTo>
                  <a:cubicBezTo>
                    <a:pt x="0" y="116695"/>
                    <a:pt x="2588" y="108915"/>
                    <a:pt x="5176" y="101135"/>
                  </a:cubicBezTo>
                  <a:cubicBezTo>
                    <a:pt x="7763" y="93356"/>
                    <a:pt x="12938" y="88169"/>
                    <a:pt x="15526" y="82983"/>
                  </a:cubicBezTo>
                  <a:cubicBezTo>
                    <a:pt x="20701" y="77797"/>
                    <a:pt x="25876" y="72610"/>
                    <a:pt x="33639" y="70017"/>
                  </a:cubicBezTo>
                  <a:cubicBezTo>
                    <a:pt x="41402" y="67424"/>
                    <a:pt x="49165" y="64831"/>
                    <a:pt x="56928" y="64831"/>
                  </a:cubicBezTo>
                  <a:cubicBezTo>
                    <a:pt x="64691" y="64831"/>
                    <a:pt x="72454" y="67424"/>
                    <a:pt x="80217" y="70017"/>
                  </a:cubicBezTo>
                  <a:cubicBezTo>
                    <a:pt x="87980" y="72610"/>
                    <a:pt x="93155" y="77797"/>
                    <a:pt x="95743" y="82983"/>
                  </a:cubicBezTo>
                  <a:lnTo>
                    <a:pt x="95743" y="82983"/>
                  </a:lnTo>
                  <a:lnTo>
                    <a:pt x="95743" y="0"/>
                  </a:lnTo>
                  <a:lnTo>
                    <a:pt x="116444" y="0"/>
                  </a:lnTo>
                  <a:lnTo>
                    <a:pt x="116444" y="181526"/>
                  </a:lnTo>
                  <a:close/>
                  <a:moveTo>
                    <a:pt x="59516" y="165966"/>
                  </a:moveTo>
                  <a:cubicBezTo>
                    <a:pt x="64691" y="165966"/>
                    <a:pt x="69867" y="165966"/>
                    <a:pt x="75042" y="163373"/>
                  </a:cubicBezTo>
                  <a:cubicBezTo>
                    <a:pt x="80217" y="160780"/>
                    <a:pt x="82805" y="158186"/>
                    <a:pt x="87980" y="155593"/>
                  </a:cubicBezTo>
                  <a:cubicBezTo>
                    <a:pt x="90567" y="153000"/>
                    <a:pt x="93155" y="147814"/>
                    <a:pt x="95743" y="142627"/>
                  </a:cubicBezTo>
                  <a:cubicBezTo>
                    <a:pt x="98330" y="137441"/>
                    <a:pt x="98330" y="132254"/>
                    <a:pt x="98330" y="127068"/>
                  </a:cubicBezTo>
                  <a:cubicBezTo>
                    <a:pt x="98330" y="121881"/>
                    <a:pt x="98330" y="116695"/>
                    <a:pt x="95743" y="111509"/>
                  </a:cubicBezTo>
                  <a:cubicBezTo>
                    <a:pt x="93155" y="106322"/>
                    <a:pt x="90567" y="103729"/>
                    <a:pt x="87980" y="98542"/>
                  </a:cubicBezTo>
                  <a:cubicBezTo>
                    <a:pt x="85392" y="95949"/>
                    <a:pt x="80217" y="93356"/>
                    <a:pt x="75042" y="90763"/>
                  </a:cubicBezTo>
                  <a:cubicBezTo>
                    <a:pt x="69867" y="88169"/>
                    <a:pt x="64691" y="88169"/>
                    <a:pt x="59516" y="88169"/>
                  </a:cubicBezTo>
                  <a:cubicBezTo>
                    <a:pt x="54341" y="88169"/>
                    <a:pt x="49165" y="88169"/>
                    <a:pt x="43990" y="90763"/>
                  </a:cubicBezTo>
                  <a:cubicBezTo>
                    <a:pt x="38815" y="93356"/>
                    <a:pt x="36227" y="95949"/>
                    <a:pt x="31052" y="98542"/>
                  </a:cubicBezTo>
                  <a:cubicBezTo>
                    <a:pt x="28464" y="101135"/>
                    <a:pt x="25876" y="106322"/>
                    <a:pt x="23289" y="111509"/>
                  </a:cubicBezTo>
                  <a:cubicBezTo>
                    <a:pt x="20701" y="116695"/>
                    <a:pt x="20701" y="121881"/>
                    <a:pt x="20701" y="127068"/>
                  </a:cubicBezTo>
                  <a:cubicBezTo>
                    <a:pt x="20701" y="132254"/>
                    <a:pt x="20701" y="137441"/>
                    <a:pt x="23289" y="142627"/>
                  </a:cubicBezTo>
                  <a:cubicBezTo>
                    <a:pt x="25876" y="147814"/>
                    <a:pt x="28464" y="150407"/>
                    <a:pt x="31052" y="155593"/>
                  </a:cubicBezTo>
                  <a:cubicBezTo>
                    <a:pt x="33639" y="158186"/>
                    <a:pt x="38815" y="160780"/>
                    <a:pt x="43990" y="163373"/>
                  </a:cubicBezTo>
                  <a:cubicBezTo>
                    <a:pt x="49165" y="165966"/>
                    <a:pt x="54341" y="165966"/>
                    <a:pt x="59516" y="165966"/>
                  </a:cubicBezTo>
                  <a:close/>
                </a:path>
              </a:pathLst>
            </a:custGeom>
            <a:solidFill>
              <a:schemeClr val="bg1">
                <a:alpha val="16000"/>
              </a:schemeClr>
            </a:solidFill>
            <a:ln w="2433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3C1F113B-6D77-3AD9-0332-62A5AEC81B2B}"/>
                </a:ext>
              </a:extLst>
            </p:cNvPr>
            <p:cNvSpPr/>
            <p:nvPr/>
          </p:nvSpPr>
          <p:spPr>
            <a:xfrm>
              <a:off x="2564966" y="9930927"/>
              <a:ext cx="31051" cy="171152"/>
            </a:xfrm>
            <a:custGeom>
              <a:avLst/>
              <a:gdLst>
                <a:gd name="connsiteX0" fmla="*/ 0 w 31051"/>
                <a:gd name="connsiteY0" fmla="*/ 15559 h 171152"/>
                <a:gd name="connsiteX1" fmla="*/ 5175 w 31051"/>
                <a:gd name="connsiteY1" fmla="*/ 5186 h 171152"/>
                <a:gd name="connsiteX2" fmla="*/ 15526 w 31051"/>
                <a:gd name="connsiteY2" fmla="*/ 0 h 171152"/>
                <a:gd name="connsiteX3" fmla="*/ 25876 w 31051"/>
                <a:gd name="connsiteY3" fmla="*/ 5186 h 171152"/>
                <a:gd name="connsiteX4" fmla="*/ 31052 w 31051"/>
                <a:gd name="connsiteY4" fmla="*/ 15559 h 171152"/>
                <a:gd name="connsiteX5" fmla="*/ 25876 w 31051"/>
                <a:gd name="connsiteY5" fmla="*/ 25932 h 171152"/>
                <a:gd name="connsiteX6" fmla="*/ 15526 w 31051"/>
                <a:gd name="connsiteY6" fmla="*/ 31119 h 171152"/>
                <a:gd name="connsiteX7" fmla="*/ 5175 w 31051"/>
                <a:gd name="connsiteY7" fmla="*/ 25932 h 171152"/>
                <a:gd name="connsiteX8" fmla="*/ 0 w 31051"/>
                <a:gd name="connsiteY8" fmla="*/ 15559 h 171152"/>
                <a:gd name="connsiteX9" fmla="*/ 5175 w 31051"/>
                <a:gd name="connsiteY9" fmla="*/ 57051 h 171152"/>
                <a:gd name="connsiteX10" fmla="*/ 25876 w 31051"/>
                <a:gd name="connsiteY10" fmla="*/ 57051 h 171152"/>
                <a:gd name="connsiteX11" fmla="*/ 25876 w 31051"/>
                <a:gd name="connsiteY11" fmla="*/ 171152 h 171152"/>
                <a:gd name="connsiteX12" fmla="*/ 5175 w 31051"/>
                <a:gd name="connsiteY12" fmla="*/ 171152 h 171152"/>
                <a:gd name="connsiteX13" fmla="*/ 5175 w 31051"/>
                <a:gd name="connsiteY13" fmla="*/ 57051 h 17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1" h="171152">
                  <a:moveTo>
                    <a:pt x="0" y="15559"/>
                  </a:moveTo>
                  <a:cubicBezTo>
                    <a:pt x="0" y="10373"/>
                    <a:pt x="2587" y="7780"/>
                    <a:pt x="5175" y="5186"/>
                  </a:cubicBezTo>
                  <a:cubicBezTo>
                    <a:pt x="7763" y="2593"/>
                    <a:pt x="12938" y="0"/>
                    <a:pt x="15526" y="0"/>
                  </a:cubicBezTo>
                  <a:cubicBezTo>
                    <a:pt x="18113" y="0"/>
                    <a:pt x="23289" y="2593"/>
                    <a:pt x="25876" y="5186"/>
                  </a:cubicBezTo>
                  <a:cubicBezTo>
                    <a:pt x="28464" y="7780"/>
                    <a:pt x="31052" y="12966"/>
                    <a:pt x="31052" y="15559"/>
                  </a:cubicBezTo>
                  <a:cubicBezTo>
                    <a:pt x="31052" y="18152"/>
                    <a:pt x="28464" y="23339"/>
                    <a:pt x="25876" y="25932"/>
                  </a:cubicBezTo>
                  <a:cubicBezTo>
                    <a:pt x="23289" y="28525"/>
                    <a:pt x="18113" y="31119"/>
                    <a:pt x="15526" y="31119"/>
                  </a:cubicBezTo>
                  <a:cubicBezTo>
                    <a:pt x="12938" y="31119"/>
                    <a:pt x="7763" y="28525"/>
                    <a:pt x="5175" y="25932"/>
                  </a:cubicBezTo>
                  <a:cubicBezTo>
                    <a:pt x="0" y="23339"/>
                    <a:pt x="0" y="20746"/>
                    <a:pt x="0" y="15559"/>
                  </a:cubicBezTo>
                  <a:close/>
                  <a:moveTo>
                    <a:pt x="5175" y="57051"/>
                  </a:moveTo>
                  <a:lnTo>
                    <a:pt x="25876" y="57051"/>
                  </a:lnTo>
                  <a:lnTo>
                    <a:pt x="25876" y="171152"/>
                  </a:lnTo>
                  <a:lnTo>
                    <a:pt x="5175" y="171152"/>
                  </a:lnTo>
                  <a:lnTo>
                    <a:pt x="5175" y="57051"/>
                  </a:lnTo>
                  <a:close/>
                </a:path>
              </a:pathLst>
            </a:custGeom>
            <a:solidFill>
              <a:schemeClr val="bg1">
                <a:alpha val="16000"/>
              </a:schemeClr>
            </a:solidFill>
            <a:ln w="2433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C0A67A2-9677-A605-DCB6-EC24EBA40CB0}"/>
                </a:ext>
              </a:extLst>
            </p:cNvPr>
            <p:cNvSpPr/>
            <p:nvPr/>
          </p:nvSpPr>
          <p:spPr>
            <a:xfrm>
              <a:off x="2637420" y="9985385"/>
              <a:ext cx="100917" cy="116694"/>
            </a:xfrm>
            <a:custGeom>
              <a:avLst/>
              <a:gdLst>
                <a:gd name="connsiteX0" fmla="*/ 5175 w 100917"/>
                <a:gd name="connsiteY0" fmla="*/ 2593 h 116694"/>
                <a:gd name="connsiteX1" fmla="*/ 25876 w 100917"/>
                <a:gd name="connsiteY1" fmla="*/ 2593 h 116694"/>
                <a:gd name="connsiteX2" fmla="*/ 25876 w 100917"/>
                <a:gd name="connsiteY2" fmla="*/ 20746 h 116694"/>
                <a:gd name="connsiteX3" fmla="*/ 25876 w 100917"/>
                <a:gd name="connsiteY3" fmla="*/ 20746 h 116694"/>
                <a:gd name="connsiteX4" fmla="*/ 38815 w 100917"/>
                <a:gd name="connsiteY4" fmla="*/ 5187 h 116694"/>
                <a:gd name="connsiteX5" fmla="*/ 62103 w 100917"/>
                <a:gd name="connsiteY5" fmla="*/ 0 h 116694"/>
                <a:gd name="connsiteX6" fmla="*/ 77629 w 100917"/>
                <a:gd name="connsiteY6" fmla="*/ 2593 h 116694"/>
                <a:gd name="connsiteX7" fmla="*/ 90567 w 100917"/>
                <a:gd name="connsiteY7" fmla="*/ 10373 h 116694"/>
                <a:gd name="connsiteX8" fmla="*/ 98330 w 100917"/>
                <a:gd name="connsiteY8" fmla="*/ 23339 h 116694"/>
                <a:gd name="connsiteX9" fmla="*/ 100918 w 100917"/>
                <a:gd name="connsiteY9" fmla="*/ 44085 h 116694"/>
                <a:gd name="connsiteX10" fmla="*/ 100918 w 100917"/>
                <a:gd name="connsiteY10" fmla="*/ 116695 h 116694"/>
                <a:gd name="connsiteX11" fmla="*/ 80217 w 100917"/>
                <a:gd name="connsiteY11" fmla="*/ 116695 h 116694"/>
                <a:gd name="connsiteX12" fmla="*/ 80217 w 100917"/>
                <a:gd name="connsiteY12" fmla="*/ 49271 h 116694"/>
                <a:gd name="connsiteX13" fmla="*/ 77629 w 100917"/>
                <a:gd name="connsiteY13" fmla="*/ 36305 h 116694"/>
                <a:gd name="connsiteX14" fmla="*/ 72454 w 100917"/>
                <a:gd name="connsiteY14" fmla="*/ 25932 h 116694"/>
                <a:gd name="connsiteX15" fmla="*/ 64691 w 100917"/>
                <a:gd name="connsiteY15" fmla="*/ 20746 h 116694"/>
                <a:gd name="connsiteX16" fmla="*/ 54340 w 100917"/>
                <a:gd name="connsiteY16" fmla="*/ 18153 h 116694"/>
                <a:gd name="connsiteX17" fmla="*/ 41402 w 100917"/>
                <a:gd name="connsiteY17" fmla="*/ 20746 h 116694"/>
                <a:gd name="connsiteX18" fmla="*/ 31052 w 100917"/>
                <a:gd name="connsiteY18" fmla="*/ 28526 h 116694"/>
                <a:gd name="connsiteX19" fmla="*/ 23289 w 100917"/>
                <a:gd name="connsiteY19" fmla="*/ 41492 h 116694"/>
                <a:gd name="connsiteX20" fmla="*/ 20701 w 100917"/>
                <a:gd name="connsiteY20" fmla="*/ 59644 h 116694"/>
                <a:gd name="connsiteX21" fmla="*/ 20701 w 100917"/>
                <a:gd name="connsiteY21" fmla="*/ 116695 h 116694"/>
                <a:gd name="connsiteX22" fmla="*/ 0 w 100917"/>
                <a:gd name="connsiteY22" fmla="*/ 116695 h 116694"/>
                <a:gd name="connsiteX23" fmla="*/ 0 w 100917"/>
                <a:gd name="connsiteY23" fmla="*/ 2593 h 11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917" h="116694">
                  <a:moveTo>
                    <a:pt x="5175" y="2593"/>
                  </a:moveTo>
                  <a:lnTo>
                    <a:pt x="25876" y="2593"/>
                  </a:lnTo>
                  <a:lnTo>
                    <a:pt x="25876" y="20746"/>
                  </a:lnTo>
                  <a:lnTo>
                    <a:pt x="25876" y="20746"/>
                  </a:lnTo>
                  <a:cubicBezTo>
                    <a:pt x="28464" y="15559"/>
                    <a:pt x="33639" y="10373"/>
                    <a:pt x="38815" y="5187"/>
                  </a:cubicBezTo>
                  <a:cubicBezTo>
                    <a:pt x="46577" y="2593"/>
                    <a:pt x="54340" y="0"/>
                    <a:pt x="62103" y="0"/>
                  </a:cubicBezTo>
                  <a:cubicBezTo>
                    <a:pt x="67278" y="0"/>
                    <a:pt x="72454" y="0"/>
                    <a:pt x="77629" y="2593"/>
                  </a:cubicBezTo>
                  <a:cubicBezTo>
                    <a:pt x="82804" y="5187"/>
                    <a:pt x="87980" y="7780"/>
                    <a:pt x="90567" y="10373"/>
                  </a:cubicBezTo>
                  <a:cubicBezTo>
                    <a:pt x="93155" y="12966"/>
                    <a:pt x="98330" y="18153"/>
                    <a:pt x="98330" y="23339"/>
                  </a:cubicBezTo>
                  <a:cubicBezTo>
                    <a:pt x="100918" y="28526"/>
                    <a:pt x="100918" y="36305"/>
                    <a:pt x="100918" y="44085"/>
                  </a:cubicBezTo>
                  <a:lnTo>
                    <a:pt x="100918" y="116695"/>
                  </a:lnTo>
                  <a:lnTo>
                    <a:pt x="80217" y="116695"/>
                  </a:lnTo>
                  <a:lnTo>
                    <a:pt x="80217" y="49271"/>
                  </a:lnTo>
                  <a:cubicBezTo>
                    <a:pt x="80217" y="44085"/>
                    <a:pt x="80217" y="38898"/>
                    <a:pt x="77629" y="36305"/>
                  </a:cubicBezTo>
                  <a:cubicBezTo>
                    <a:pt x="75041" y="33712"/>
                    <a:pt x="75041" y="28526"/>
                    <a:pt x="72454" y="25932"/>
                  </a:cubicBezTo>
                  <a:cubicBezTo>
                    <a:pt x="69866" y="23339"/>
                    <a:pt x="67278" y="20746"/>
                    <a:pt x="64691" y="20746"/>
                  </a:cubicBezTo>
                  <a:cubicBezTo>
                    <a:pt x="62103" y="20746"/>
                    <a:pt x="59515" y="18153"/>
                    <a:pt x="54340" y="18153"/>
                  </a:cubicBezTo>
                  <a:cubicBezTo>
                    <a:pt x="49165" y="18153"/>
                    <a:pt x="46577" y="18153"/>
                    <a:pt x="41402" y="20746"/>
                  </a:cubicBezTo>
                  <a:cubicBezTo>
                    <a:pt x="38815" y="23339"/>
                    <a:pt x="33639" y="23339"/>
                    <a:pt x="31052" y="28526"/>
                  </a:cubicBezTo>
                  <a:cubicBezTo>
                    <a:pt x="28464" y="31119"/>
                    <a:pt x="25876" y="36305"/>
                    <a:pt x="23289" y="41492"/>
                  </a:cubicBezTo>
                  <a:cubicBezTo>
                    <a:pt x="20701" y="46678"/>
                    <a:pt x="20701" y="51864"/>
                    <a:pt x="20701" y="59644"/>
                  </a:cubicBezTo>
                  <a:lnTo>
                    <a:pt x="20701" y="116695"/>
                  </a:lnTo>
                  <a:lnTo>
                    <a:pt x="0" y="116695"/>
                  </a:lnTo>
                  <a:lnTo>
                    <a:pt x="0" y="2593"/>
                  </a:lnTo>
                  <a:close/>
                </a:path>
              </a:pathLst>
            </a:custGeom>
            <a:solidFill>
              <a:schemeClr val="bg1">
                <a:alpha val="16000"/>
              </a:schemeClr>
            </a:solidFill>
            <a:ln w="2433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7402CE1-4C15-BBAA-BFF8-BAAF33BA26C5}"/>
                </a:ext>
              </a:extLst>
            </p:cNvPr>
            <p:cNvSpPr/>
            <p:nvPr/>
          </p:nvSpPr>
          <p:spPr>
            <a:xfrm>
              <a:off x="2787502" y="9987978"/>
              <a:ext cx="121619" cy="171152"/>
            </a:xfrm>
            <a:custGeom>
              <a:avLst/>
              <a:gdLst>
                <a:gd name="connsiteX0" fmla="*/ 119032 w 121619"/>
                <a:gd name="connsiteY0" fmla="*/ 111509 h 171152"/>
                <a:gd name="connsiteX1" fmla="*/ 113856 w 121619"/>
                <a:gd name="connsiteY1" fmla="*/ 134847 h 171152"/>
                <a:gd name="connsiteX2" fmla="*/ 100918 w 121619"/>
                <a:gd name="connsiteY2" fmla="*/ 153000 h 171152"/>
                <a:gd name="connsiteX3" fmla="*/ 80217 w 121619"/>
                <a:gd name="connsiteY3" fmla="*/ 165966 h 171152"/>
                <a:gd name="connsiteX4" fmla="*/ 54341 w 121619"/>
                <a:gd name="connsiteY4" fmla="*/ 171153 h 171152"/>
                <a:gd name="connsiteX5" fmla="*/ 25876 w 121619"/>
                <a:gd name="connsiteY5" fmla="*/ 165966 h 171152"/>
                <a:gd name="connsiteX6" fmla="*/ 0 w 121619"/>
                <a:gd name="connsiteY6" fmla="*/ 150407 h 171152"/>
                <a:gd name="connsiteX7" fmla="*/ 15526 w 121619"/>
                <a:gd name="connsiteY7" fmla="*/ 132254 h 171152"/>
                <a:gd name="connsiteX8" fmla="*/ 33639 w 121619"/>
                <a:gd name="connsiteY8" fmla="*/ 145221 h 171152"/>
                <a:gd name="connsiteX9" fmla="*/ 56928 w 121619"/>
                <a:gd name="connsiteY9" fmla="*/ 150407 h 171152"/>
                <a:gd name="connsiteX10" fmla="*/ 77629 w 121619"/>
                <a:gd name="connsiteY10" fmla="*/ 147814 h 171152"/>
                <a:gd name="connsiteX11" fmla="*/ 90567 w 121619"/>
                <a:gd name="connsiteY11" fmla="*/ 140034 h 171152"/>
                <a:gd name="connsiteX12" fmla="*/ 98330 w 121619"/>
                <a:gd name="connsiteY12" fmla="*/ 127068 h 171152"/>
                <a:gd name="connsiteX13" fmla="*/ 100918 w 121619"/>
                <a:gd name="connsiteY13" fmla="*/ 114102 h 171152"/>
                <a:gd name="connsiteX14" fmla="*/ 100918 w 121619"/>
                <a:gd name="connsiteY14" fmla="*/ 98542 h 171152"/>
                <a:gd name="connsiteX15" fmla="*/ 100918 w 121619"/>
                <a:gd name="connsiteY15" fmla="*/ 98542 h 171152"/>
                <a:gd name="connsiteX16" fmla="*/ 85392 w 121619"/>
                <a:gd name="connsiteY16" fmla="*/ 114102 h 171152"/>
                <a:gd name="connsiteX17" fmla="*/ 62104 w 121619"/>
                <a:gd name="connsiteY17" fmla="*/ 119288 h 171152"/>
                <a:gd name="connsiteX18" fmla="*/ 38815 w 121619"/>
                <a:gd name="connsiteY18" fmla="*/ 114102 h 171152"/>
                <a:gd name="connsiteX19" fmla="*/ 20701 w 121619"/>
                <a:gd name="connsiteY19" fmla="*/ 101135 h 171152"/>
                <a:gd name="connsiteX20" fmla="*/ 7763 w 121619"/>
                <a:gd name="connsiteY20" fmla="*/ 82983 h 171152"/>
                <a:gd name="connsiteX21" fmla="*/ 2588 w 121619"/>
                <a:gd name="connsiteY21" fmla="*/ 59644 h 171152"/>
                <a:gd name="connsiteX22" fmla="*/ 7763 w 121619"/>
                <a:gd name="connsiteY22" fmla="*/ 36305 h 171152"/>
                <a:gd name="connsiteX23" fmla="*/ 18114 w 121619"/>
                <a:gd name="connsiteY23" fmla="*/ 18152 h 171152"/>
                <a:gd name="connsiteX24" fmla="*/ 36227 w 121619"/>
                <a:gd name="connsiteY24" fmla="*/ 5186 h 171152"/>
                <a:gd name="connsiteX25" fmla="*/ 59516 w 121619"/>
                <a:gd name="connsiteY25" fmla="*/ 0 h 171152"/>
                <a:gd name="connsiteX26" fmla="*/ 82805 w 121619"/>
                <a:gd name="connsiteY26" fmla="*/ 5186 h 171152"/>
                <a:gd name="connsiteX27" fmla="*/ 100918 w 121619"/>
                <a:gd name="connsiteY27" fmla="*/ 18152 h 171152"/>
                <a:gd name="connsiteX28" fmla="*/ 100918 w 121619"/>
                <a:gd name="connsiteY28" fmla="*/ 18152 h 171152"/>
                <a:gd name="connsiteX29" fmla="*/ 100918 w 121619"/>
                <a:gd name="connsiteY29" fmla="*/ 2593 h 171152"/>
                <a:gd name="connsiteX30" fmla="*/ 121619 w 121619"/>
                <a:gd name="connsiteY30" fmla="*/ 2593 h 171152"/>
                <a:gd name="connsiteX31" fmla="*/ 121619 w 121619"/>
                <a:gd name="connsiteY31" fmla="*/ 111509 h 171152"/>
                <a:gd name="connsiteX32" fmla="*/ 59516 w 121619"/>
                <a:gd name="connsiteY32" fmla="*/ 15559 h 171152"/>
                <a:gd name="connsiteX33" fmla="*/ 43990 w 121619"/>
                <a:gd name="connsiteY33" fmla="*/ 18152 h 171152"/>
                <a:gd name="connsiteX34" fmla="*/ 31052 w 121619"/>
                <a:gd name="connsiteY34" fmla="*/ 25932 h 171152"/>
                <a:gd name="connsiteX35" fmla="*/ 23289 w 121619"/>
                <a:gd name="connsiteY35" fmla="*/ 38898 h 171152"/>
                <a:gd name="connsiteX36" fmla="*/ 20701 w 121619"/>
                <a:gd name="connsiteY36" fmla="*/ 54458 h 171152"/>
                <a:gd name="connsiteX37" fmla="*/ 31052 w 121619"/>
                <a:gd name="connsiteY37" fmla="*/ 82983 h 171152"/>
                <a:gd name="connsiteX38" fmla="*/ 56928 w 121619"/>
                <a:gd name="connsiteY38" fmla="*/ 93356 h 171152"/>
                <a:gd name="connsiteX39" fmla="*/ 85392 w 121619"/>
                <a:gd name="connsiteY39" fmla="*/ 82983 h 171152"/>
                <a:gd name="connsiteX40" fmla="*/ 95743 w 121619"/>
                <a:gd name="connsiteY40" fmla="*/ 54458 h 171152"/>
                <a:gd name="connsiteX41" fmla="*/ 93155 w 121619"/>
                <a:gd name="connsiteY41" fmla="*/ 38898 h 171152"/>
                <a:gd name="connsiteX42" fmla="*/ 85392 w 121619"/>
                <a:gd name="connsiteY42" fmla="*/ 25932 h 171152"/>
                <a:gd name="connsiteX43" fmla="*/ 72454 w 121619"/>
                <a:gd name="connsiteY43" fmla="*/ 18152 h 171152"/>
                <a:gd name="connsiteX44" fmla="*/ 59516 w 121619"/>
                <a:gd name="connsiteY44" fmla="*/ 15559 h 17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1619" h="171152">
                  <a:moveTo>
                    <a:pt x="119032" y="111509"/>
                  </a:moveTo>
                  <a:cubicBezTo>
                    <a:pt x="119032" y="119288"/>
                    <a:pt x="116444" y="127068"/>
                    <a:pt x="113856" y="134847"/>
                  </a:cubicBezTo>
                  <a:cubicBezTo>
                    <a:pt x="111269" y="142627"/>
                    <a:pt x="106093" y="147814"/>
                    <a:pt x="100918" y="153000"/>
                  </a:cubicBezTo>
                  <a:cubicBezTo>
                    <a:pt x="95743" y="158187"/>
                    <a:pt x="87980" y="163373"/>
                    <a:pt x="80217" y="165966"/>
                  </a:cubicBezTo>
                  <a:cubicBezTo>
                    <a:pt x="72454" y="168559"/>
                    <a:pt x="64691" y="171153"/>
                    <a:pt x="54341" y="171153"/>
                  </a:cubicBezTo>
                  <a:cubicBezTo>
                    <a:pt x="43990" y="171153"/>
                    <a:pt x="33639" y="168559"/>
                    <a:pt x="25876" y="165966"/>
                  </a:cubicBezTo>
                  <a:cubicBezTo>
                    <a:pt x="18114" y="163373"/>
                    <a:pt x="7763" y="158187"/>
                    <a:pt x="0" y="150407"/>
                  </a:cubicBezTo>
                  <a:lnTo>
                    <a:pt x="15526" y="132254"/>
                  </a:lnTo>
                  <a:cubicBezTo>
                    <a:pt x="20701" y="137441"/>
                    <a:pt x="25876" y="142627"/>
                    <a:pt x="33639" y="145221"/>
                  </a:cubicBezTo>
                  <a:cubicBezTo>
                    <a:pt x="41402" y="147814"/>
                    <a:pt x="46578" y="150407"/>
                    <a:pt x="56928" y="150407"/>
                  </a:cubicBezTo>
                  <a:cubicBezTo>
                    <a:pt x="64691" y="150407"/>
                    <a:pt x="72454" y="150407"/>
                    <a:pt x="77629" y="147814"/>
                  </a:cubicBezTo>
                  <a:cubicBezTo>
                    <a:pt x="82805" y="145221"/>
                    <a:pt x="87980" y="142627"/>
                    <a:pt x="90567" y="140034"/>
                  </a:cubicBezTo>
                  <a:cubicBezTo>
                    <a:pt x="93155" y="137441"/>
                    <a:pt x="95743" y="132254"/>
                    <a:pt x="98330" y="127068"/>
                  </a:cubicBezTo>
                  <a:cubicBezTo>
                    <a:pt x="98330" y="121881"/>
                    <a:pt x="100918" y="116695"/>
                    <a:pt x="100918" y="114102"/>
                  </a:cubicBezTo>
                  <a:lnTo>
                    <a:pt x="100918" y="98542"/>
                  </a:lnTo>
                  <a:lnTo>
                    <a:pt x="100918" y="98542"/>
                  </a:lnTo>
                  <a:cubicBezTo>
                    <a:pt x="95743" y="106322"/>
                    <a:pt x="90567" y="111509"/>
                    <a:pt x="85392" y="114102"/>
                  </a:cubicBezTo>
                  <a:cubicBezTo>
                    <a:pt x="77629" y="116695"/>
                    <a:pt x="69867" y="119288"/>
                    <a:pt x="62104" y="119288"/>
                  </a:cubicBezTo>
                  <a:cubicBezTo>
                    <a:pt x="54341" y="119288"/>
                    <a:pt x="46578" y="116695"/>
                    <a:pt x="38815" y="114102"/>
                  </a:cubicBezTo>
                  <a:cubicBezTo>
                    <a:pt x="31052" y="111509"/>
                    <a:pt x="25876" y="106322"/>
                    <a:pt x="20701" y="101135"/>
                  </a:cubicBezTo>
                  <a:cubicBezTo>
                    <a:pt x="15526" y="95949"/>
                    <a:pt x="12938" y="90763"/>
                    <a:pt x="7763" y="82983"/>
                  </a:cubicBezTo>
                  <a:cubicBezTo>
                    <a:pt x="5176" y="75203"/>
                    <a:pt x="2588" y="67424"/>
                    <a:pt x="2588" y="59644"/>
                  </a:cubicBezTo>
                  <a:cubicBezTo>
                    <a:pt x="2588" y="51864"/>
                    <a:pt x="5176" y="44085"/>
                    <a:pt x="7763" y="36305"/>
                  </a:cubicBezTo>
                  <a:cubicBezTo>
                    <a:pt x="10351" y="28526"/>
                    <a:pt x="15526" y="23339"/>
                    <a:pt x="18114" y="18152"/>
                  </a:cubicBezTo>
                  <a:cubicBezTo>
                    <a:pt x="23289" y="12966"/>
                    <a:pt x="28464" y="7780"/>
                    <a:pt x="36227" y="5186"/>
                  </a:cubicBezTo>
                  <a:cubicBezTo>
                    <a:pt x="43990" y="2593"/>
                    <a:pt x="51753" y="0"/>
                    <a:pt x="59516" y="0"/>
                  </a:cubicBezTo>
                  <a:cubicBezTo>
                    <a:pt x="67279" y="0"/>
                    <a:pt x="75042" y="2593"/>
                    <a:pt x="82805" y="5186"/>
                  </a:cubicBezTo>
                  <a:cubicBezTo>
                    <a:pt x="90567" y="7780"/>
                    <a:pt x="95743" y="12966"/>
                    <a:pt x="100918" y="18152"/>
                  </a:cubicBezTo>
                  <a:lnTo>
                    <a:pt x="100918" y="18152"/>
                  </a:lnTo>
                  <a:lnTo>
                    <a:pt x="100918" y="2593"/>
                  </a:lnTo>
                  <a:lnTo>
                    <a:pt x="121619" y="2593"/>
                  </a:lnTo>
                  <a:lnTo>
                    <a:pt x="121619" y="111509"/>
                  </a:lnTo>
                  <a:close/>
                  <a:moveTo>
                    <a:pt x="59516" y="15559"/>
                  </a:moveTo>
                  <a:cubicBezTo>
                    <a:pt x="54341" y="15559"/>
                    <a:pt x="49165" y="15559"/>
                    <a:pt x="43990" y="18152"/>
                  </a:cubicBezTo>
                  <a:cubicBezTo>
                    <a:pt x="38815" y="20746"/>
                    <a:pt x="36227" y="23339"/>
                    <a:pt x="31052" y="25932"/>
                  </a:cubicBezTo>
                  <a:cubicBezTo>
                    <a:pt x="28464" y="28526"/>
                    <a:pt x="25876" y="33712"/>
                    <a:pt x="23289" y="38898"/>
                  </a:cubicBezTo>
                  <a:cubicBezTo>
                    <a:pt x="20701" y="44085"/>
                    <a:pt x="20701" y="49271"/>
                    <a:pt x="20701" y="54458"/>
                  </a:cubicBezTo>
                  <a:cubicBezTo>
                    <a:pt x="20701" y="64831"/>
                    <a:pt x="23289" y="75203"/>
                    <a:pt x="31052" y="82983"/>
                  </a:cubicBezTo>
                  <a:cubicBezTo>
                    <a:pt x="38815" y="90763"/>
                    <a:pt x="46578" y="93356"/>
                    <a:pt x="56928" y="93356"/>
                  </a:cubicBezTo>
                  <a:cubicBezTo>
                    <a:pt x="67279" y="93356"/>
                    <a:pt x="77629" y="90763"/>
                    <a:pt x="85392" y="82983"/>
                  </a:cubicBezTo>
                  <a:cubicBezTo>
                    <a:pt x="93155" y="75203"/>
                    <a:pt x="95743" y="67424"/>
                    <a:pt x="95743" y="54458"/>
                  </a:cubicBezTo>
                  <a:cubicBezTo>
                    <a:pt x="95743" y="49271"/>
                    <a:pt x="95743" y="44085"/>
                    <a:pt x="93155" y="38898"/>
                  </a:cubicBezTo>
                  <a:cubicBezTo>
                    <a:pt x="90567" y="33712"/>
                    <a:pt x="87980" y="31119"/>
                    <a:pt x="85392" y="25932"/>
                  </a:cubicBezTo>
                  <a:cubicBezTo>
                    <a:pt x="82805" y="23339"/>
                    <a:pt x="77629" y="20746"/>
                    <a:pt x="72454" y="18152"/>
                  </a:cubicBezTo>
                  <a:cubicBezTo>
                    <a:pt x="69867" y="18152"/>
                    <a:pt x="64691" y="15559"/>
                    <a:pt x="59516" y="15559"/>
                  </a:cubicBezTo>
                  <a:close/>
                </a:path>
              </a:pathLst>
            </a:custGeom>
            <a:solidFill>
              <a:schemeClr val="bg1">
                <a:alpha val="16000"/>
              </a:schemeClr>
            </a:solidFill>
            <a:ln w="2433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1338193-DB18-A044-5B80-BA1E26921158}"/>
                </a:ext>
              </a:extLst>
            </p:cNvPr>
            <p:cNvSpPr/>
            <p:nvPr/>
          </p:nvSpPr>
          <p:spPr>
            <a:xfrm>
              <a:off x="3025566" y="9930927"/>
              <a:ext cx="165608" cy="168559"/>
            </a:xfrm>
            <a:custGeom>
              <a:avLst/>
              <a:gdLst>
                <a:gd name="connsiteX0" fmla="*/ 72454 w 165608"/>
                <a:gd name="connsiteY0" fmla="*/ 0 h 168559"/>
                <a:gd name="connsiteX1" fmla="*/ 93155 w 165608"/>
                <a:gd name="connsiteY1" fmla="*/ 0 h 168559"/>
                <a:gd name="connsiteX2" fmla="*/ 165609 w 165608"/>
                <a:gd name="connsiteY2" fmla="*/ 168559 h 168559"/>
                <a:gd name="connsiteX3" fmla="*/ 139732 w 165608"/>
                <a:gd name="connsiteY3" fmla="*/ 168559 h 168559"/>
                <a:gd name="connsiteX4" fmla="*/ 121619 w 165608"/>
                <a:gd name="connsiteY4" fmla="*/ 127068 h 168559"/>
                <a:gd name="connsiteX5" fmla="*/ 41402 w 165608"/>
                <a:gd name="connsiteY5" fmla="*/ 127068 h 168559"/>
                <a:gd name="connsiteX6" fmla="*/ 25876 w 165608"/>
                <a:gd name="connsiteY6" fmla="*/ 168559 h 168559"/>
                <a:gd name="connsiteX7" fmla="*/ 0 w 165608"/>
                <a:gd name="connsiteY7" fmla="*/ 168559 h 168559"/>
                <a:gd name="connsiteX8" fmla="*/ 72454 w 165608"/>
                <a:gd name="connsiteY8" fmla="*/ 0 h 168559"/>
                <a:gd name="connsiteX9" fmla="*/ 113856 w 165608"/>
                <a:gd name="connsiteY9" fmla="*/ 106322 h 168559"/>
                <a:gd name="connsiteX10" fmla="*/ 82804 w 165608"/>
                <a:gd name="connsiteY10" fmla="*/ 28525 h 168559"/>
                <a:gd name="connsiteX11" fmla="*/ 82804 w 165608"/>
                <a:gd name="connsiteY11" fmla="*/ 28525 h 168559"/>
                <a:gd name="connsiteX12" fmla="*/ 51753 w 165608"/>
                <a:gd name="connsiteY12" fmla="*/ 106322 h 168559"/>
                <a:gd name="connsiteX13" fmla="*/ 113856 w 165608"/>
                <a:gd name="connsiteY13" fmla="*/ 106322 h 16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608" h="168559">
                  <a:moveTo>
                    <a:pt x="72454" y="0"/>
                  </a:moveTo>
                  <a:lnTo>
                    <a:pt x="93155" y="0"/>
                  </a:lnTo>
                  <a:lnTo>
                    <a:pt x="165609" y="168559"/>
                  </a:lnTo>
                  <a:lnTo>
                    <a:pt x="139732" y="168559"/>
                  </a:lnTo>
                  <a:lnTo>
                    <a:pt x="121619" y="127068"/>
                  </a:lnTo>
                  <a:lnTo>
                    <a:pt x="41402" y="127068"/>
                  </a:lnTo>
                  <a:lnTo>
                    <a:pt x="25876" y="168559"/>
                  </a:lnTo>
                  <a:lnTo>
                    <a:pt x="0" y="168559"/>
                  </a:lnTo>
                  <a:lnTo>
                    <a:pt x="72454" y="0"/>
                  </a:lnTo>
                  <a:close/>
                  <a:moveTo>
                    <a:pt x="113856" y="106322"/>
                  </a:moveTo>
                  <a:lnTo>
                    <a:pt x="82804" y="28525"/>
                  </a:lnTo>
                  <a:lnTo>
                    <a:pt x="82804" y="28525"/>
                  </a:lnTo>
                  <a:lnTo>
                    <a:pt x="51753" y="106322"/>
                  </a:lnTo>
                  <a:lnTo>
                    <a:pt x="113856" y="106322"/>
                  </a:lnTo>
                  <a:close/>
                </a:path>
              </a:pathLst>
            </a:custGeom>
            <a:solidFill>
              <a:schemeClr val="bg1">
                <a:alpha val="16000"/>
              </a:schemeClr>
            </a:solidFill>
            <a:ln w="2433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384B6C7-45EA-B504-5E9A-04D0B2C28FA7}"/>
                </a:ext>
              </a:extLst>
            </p:cNvPr>
            <p:cNvSpPr/>
            <p:nvPr/>
          </p:nvSpPr>
          <p:spPr>
            <a:xfrm>
              <a:off x="3227401" y="9985385"/>
              <a:ext cx="119031" cy="184118"/>
            </a:xfrm>
            <a:custGeom>
              <a:avLst/>
              <a:gdLst>
                <a:gd name="connsiteX0" fmla="*/ 0 w 119031"/>
                <a:gd name="connsiteY0" fmla="*/ 2593 h 184118"/>
                <a:gd name="connsiteX1" fmla="*/ 20701 w 119031"/>
                <a:gd name="connsiteY1" fmla="*/ 2593 h 184118"/>
                <a:gd name="connsiteX2" fmla="*/ 20701 w 119031"/>
                <a:gd name="connsiteY2" fmla="*/ 18153 h 184118"/>
                <a:gd name="connsiteX3" fmla="*/ 20701 w 119031"/>
                <a:gd name="connsiteY3" fmla="*/ 18153 h 184118"/>
                <a:gd name="connsiteX4" fmla="*/ 38815 w 119031"/>
                <a:gd name="connsiteY4" fmla="*/ 5187 h 184118"/>
                <a:gd name="connsiteX5" fmla="*/ 62104 w 119031"/>
                <a:gd name="connsiteY5" fmla="*/ 0 h 184118"/>
                <a:gd name="connsiteX6" fmla="*/ 85392 w 119031"/>
                <a:gd name="connsiteY6" fmla="*/ 5187 h 184118"/>
                <a:gd name="connsiteX7" fmla="*/ 103506 w 119031"/>
                <a:gd name="connsiteY7" fmla="*/ 18153 h 184118"/>
                <a:gd name="connsiteX8" fmla="*/ 113856 w 119031"/>
                <a:gd name="connsiteY8" fmla="*/ 36305 h 184118"/>
                <a:gd name="connsiteX9" fmla="*/ 119032 w 119031"/>
                <a:gd name="connsiteY9" fmla="*/ 59644 h 184118"/>
                <a:gd name="connsiteX10" fmla="*/ 113856 w 119031"/>
                <a:gd name="connsiteY10" fmla="*/ 82983 h 184118"/>
                <a:gd name="connsiteX11" fmla="*/ 103506 w 119031"/>
                <a:gd name="connsiteY11" fmla="*/ 101136 h 184118"/>
                <a:gd name="connsiteX12" fmla="*/ 85392 w 119031"/>
                <a:gd name="connsiteY12" fmla="*/ 114102 h 184118"/>
                <a:gd name="connsiteX13" fmla="*/ 62104 w 119031"/>
                <a:gd name="connsiteY13" fmla="*/ 119288 h 184118"/>
                <a:gd name="connsiteX14" fmla="*/ 38815 w 119031"/>
                <a:gd name="connsiteY14" fmla="*/ 114102 h 184118"/>
                <a:gd name="connsiteX15" fmla="*/ 23289 w 119031"/>
                <a:gd name="connsiteY15" fmla="*/ 101136 h 184118"/>
                <a:gd name="connsiteX16" fmla="*/ 23289 w 119031"/>
                <a:gd name="connsiteY16" fmla="*/ 101136 h 184118"/>
                <a:gd name="connsiteX17" fmla="*/ 23289 w 119031"/>
                <a:gd name="connsiteY17" fmla="*/ 184119 h 184118"/>
                <a:gd name="connsiteX18" fmla="*/ 2588 w 119031"/>
                <a:gd name="connsiteY18" fmla="*/ 184119 h 184118"/>
                <a:gd name="connsiteX19" fmla="*/ 2588 w 119031"/>
                <a:gd name="connsiteY19" fmla="*/ 2593 h 184118"/>
                <a:gd name="connsiteX20" fmla="*/ 56928 w 119031"/>
                <a:gd name="connsiteY20" fmla="*/ 18153 h 184118"/>
                <a:gd name="connsiteX21" fmla="*/ 41402 w 119031"/>
                <a:gd name="connsiteY21" fmla="*/ 20746 h 184118"/>
                <a:gd name="connsiteX22" fmla="*/ 28464 w 119031"/>
                <a:gd name="connsiteY22" fmla="*/ 28526 h 184118"/>
                <a:gd name="connsiteX23" fmla="*/ 20701 w 119031"/>
                <a:gd name="connsiteY23" fmla="*/ 41492 h 184118"/>
                <a:gd name="connsiteX24" fmla="*/ 18114 w 119031"/>
                <a:gd name="connsiteY24" fmla="*/ 57051 h 184118"/>
                <a:gd name="connsiteX25" fmla="*/ 20701 w 119031"/>
                <a:gd name="connsiteY25" fmla="*/ 72610 h 184118"/>
                <a:gd name="connsiteX26" fmla="*/ 28464 w 119031"/>
                <a:gd name="connsiteY26" fmla="*/ 85576 h 184118"/>
                <a:gd name="connsiteX27" fmla="*/ 41402 w 119031"/>
                <a:gd name="connsiteY27" fmla="*/ 93356 h 184118"/>
                <a:gd name="connsiteX28" fmla="*/ 56928 w 119031"/>
                <a:gd name="connsiteY28" fmla="*/ 95950 h 184118"/>
                <a:gd name="connsiteX29" fmla="*/ 72454 w 119031"/>
                <a:gd name="connsiteY29" fmla="*/ 93356 h 184118"/>
                <a:gd name="connsiteX30" fmla="*/ 85392 w 119031"/>
                <a:gd name="connsiteY30" fmla="*/ 85576 h 184118"/>
                <a:gd name="connsiteX31" fmla="*/ 93155 w 119031"/>
                <a:gd name="connsiteY31" fmla="*/ 72610 h 184118"/>
                <a:gd name="connsiteX32" fmla="*/ 95743 w 119031"/>
                <a:gd name="connsiteY32" fmla="*/ 57051 h 184118"/>
                <a:gd name="connsiteX33" fmla="*/ 93155 w 119031"/>
                <a:gd name="connsiteY33" fmla="*/ 41492 h 184118"/>
                <a:gd name="connsiteX34" fmla="*/ 85392 w 119031"/>
                <a:gd name="connsiteY34" fmla="*/ 28526 h 184118"/>
                <a:gd name="connsiteX35" fmla="*/ 72454 w 119031"/>
                <a:gd name="connsiteY35" fmla="*/ 20746 h 184118"/>
                <a:gd name="connsiteX36" fmla="*/ 56928 w 119031"/>
                <a:gd name="connsiteY36" fmla="*/ 18153 h 18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9031" h="184118">
                  <a:moveTo>
                    <a:pt x="0" y="2593"/>
                  </a:moveTo>
                  <a:lnTo>
                    <a:pt x="20701" y="2593"/>
                  </a:lnTo>
                  <a:lnTo>
                    <a:pt x="20701" y="18153"/>
                  </a:lnTo>
                  <a:lnTo>
                    <a:pt x="20701" y="18153"/>
                  </a:lnTo>
                  <a:cubicBezTo>
                    <a:pt x="25876" y="12966"/>
                    <a:pt x="31052" y="7780"/>
                    <a:pt x="38815" y="5187"/>
                  </a:cubicBezTo>
                  <a:cubicBezTo>
                    <a:pt x="46578" y="2593"/>
                    <a:pt x="54341" y="0"/>
                    <a:pt x="62104" y="0"/>
                  </a:cubicBezTo>
                  <a:cubicBezTo>
                    <a:pt x="69867" y="0"/>
                    <a:pt x="77629" y="2593"/>
                    <a:pt x="85392" y="5187"/>
                  </a:cubicBezTo>
                  <a:cubicBezTo>
                    <a:pt x="93155" y="7780"/>
                    <a:pt x="98330" y="12966"/>
                    <a:pt x="103506" y="18153"/>
                  </a:cubicBezTo>
                  <a:cubicBezTo>
                    <a:pt x="108681" y="23339"/>
                    <a:pt x="111269" y="31119"/>
                    <a:pt x="113856" y="36305"/>
                  </a:cubicBezTo>
                  <a:cubicBezTo>
                    <a:pt x="116444" y="41492"/>
                    <a:pt x="119032" y="51864"/>
                    <a:pt x="119032" y="59644"/>
                  </a:cubicBezTo>
                  <a:cubicBezTo>
                    <a:pt x="119032" y="67424"/>
                    <a:pt x="116444" y="75204"/>
                    <a:pt x="113856" y="82983"/>
                  </a:cubicBezTo>
                  <a:cubicBezTo>
                    <a:pt x="111269" y="90763"/>
                    <a:pt x="106093" y="95950"/>
                    <a:pt x="103506" y="101136"/>
                  </a:cubicBezTo>
                  <a:cubicBezTo>
                    <a:pt x="98330" y="106322"/>
                    <a:pt x="93155" y="111509"/>
                    <a:pt x="85392" y="114102"/>
                  </a:cubicBezTo>
                  <a:cubicBezTo>
                    <a:pt x="77629" y="116695"/>
                    <a:pt x="69867" y="119288"/>
                    <a:pt x="62104" y="119288"/>
                  </a:cubicBezTo>
                  <a:cubicBezTo>
                    <a:pt x="54341" y="119288"/>
                    <a:pt x="46578" y="116695"/>
                    <a:pt x="38815" y="114102"/>
                  </a:cubicBezTo>
                  <a:cubicBezTo>
                    <a:pt x="31052" y="111509"/>
                    <a:pt x="25876" y="106322"/>
                    <a:pt x="23289" y="101136"/>
                  </a:cubicBezTo>
                  <a:lnTo>
                    <a:pt x="23289" y="101136"/>
                  </a:lnTo>
                  <a:lnTo>
                    <a:pt x="23289" y="184119"/>
                  </a:lnTo>
                  <a:lnTo>
                    <a:pt x="2588" y="184119"/>
                  </a:lnTo>
                  <a:lnTo>
                    <a:pt x="2588" y="2593"/>
                  </a:lnTo>
                  <a:close/>
                  <a:moveTo>
                    <a:pt x="56928" y="18153"/>
                  </a:moveTo>
                  <a:cubicBezTo>
                    <a:pt x="51753" y="18153"/>
                    <a:pt x="46578" y="18153"/>
                    <a:pt x="41402" y="20746"/>
                  </a:cubicBezTo>
                  <a:cubicBezTo>
                    <a:pt x="36227" y="23339"/>
                    <a:pt x="33639" y="25932"/>
                    <a:pt x="28464" y="28526"/>
                  </a:cubicBezTo>
                  <a:cubicBezTo>
                    <a:pt x="25876" y="31119"/>
                    <a:pt x="23289" y="36305"/>
                    <a:pt x="20701" y="41492"/>
                  </a:cubicBezTo>
                  <a:cubicBezTo>
                    <a:pt x="18114" y="46678"/>
                    <a:pt x="18114" y="51864"/>
                    <a:pt x="18114" y="57051"/>
                  </a:cubicBezTo>
                  <a:cubicBezTo>
                    <a:pt x="18114" y="62238"/>
                    <a:pt x="18114" y="67424"/>
                    <a:pt x="20701" y="72610"/>
                  </a:cubicBezTo>
                  <a:cubicBezTo>
                    <a:pt x="23289" y="77797"/>
                    <a:pt x="25876" y="80390"/>
                    <a:pt x="28464" y="85576"/>
                  </a:cubicBezTo>
                  <a:cubicBezTo>
                    <a:pt x="31052" y="88170"/>
                    <a:pt x="36227" y="90763"/>
                    <a:pt x="41402" y="93356"/>
                  </a:cubicBezTo>
                  <a:cubicBezTo>
                    <a:pt x="46578" y="95950"/>
                    <a:pt x="51753" y="95950"/>
                    <a:pt x="56928" y="95950"/>
                  </a:cubicBezTo>
                  <a:cubicBezTo>
                    <a:pt x="62104" y="95950"/>
                    <a:pt x="67279" y="95950"/>
                    <a:pt x="72454" y="93356"/>
                  </a:cubicBezTo>
                  <a:cubicBezTo>
                    <a:pt x="77629" y="90763"/>
                    <a:pt x="80217" y="88170"/>
                    <a:pt x="85392" y="85576"/>
                  </a:cubicBezTo>
                  <a:cubicBezTo>
                    <a:pt x="87980" y="82983"/>
                    <a:pt x="90567" y="77797"/>
                    <a:pt x="93155" y="72610"/>
                  </a:cubicBezTo>
                  <a:cubicBezTo>
                    <a:pt x="95743" y="67424"/>
                    <a:pt x="95743" y="62238"/>
                    <a:pt x="95743" y="57051"/>
                  </a:cubicBezTo>
                  <a:cubicBezTo>
                    <a:pt x="95743" y="51864"/>
                    <a:pt x="95743" y="46678"/>
                    <a:pt x="93155" y="41492"/>
                  </a:cubicBezTo>
                  <a:cubicBezTo>
                    <a:pt x="90567" y="36305"/>
                    <a:pt x="87980" y="33712"/>
                    <a:pt x="85392" y="28526"/>
                  </a:cubicBezTo>
                  <a:cubicBezTo>
                    <a:pt x="82805" y="25932"/>
                    <a:pt x="77629" y="23339"/>
                    <a:pt x="72454" y="20746"/>
                  </a:cubicBezTo>
                  <a:cubicBezTo>
                    <a:pt x="69867" y="20746"/>
                    <a:pt x="64691" y="18153"/>
                    <a:pt x="56928" y="18153"/>
                  </a:cubicBezTo>
                  <a:close/>
                </a:path>
              </a:pathLst>
            </a:custGeom>
            <a:solidFill>
              <a:schemeClr val="bg1">
                <a:alpha val="16000"/>
              </a:schemeClr>
            </a:solidFill>
            <a:ln w="2433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0C338CA-6A20-CA79-7AF7-79763FA86E7F}"/>
                </a:ext>
              </a:extLst>
            </p:cNvPr>
            <p:cNvSpPr/>
            <p:nvPr/>
          </p:nvSpPr>
          <p:spPr>
            <a:xfrm>
              <a:off x="3390422" y="9985385"/>
              <a:ext cx="119031" cy="184118"/>
            </a:xfrm>
            <a:custGeom>
              <a:avLst/>
              <a:gdLst>
                <a:gd name="connsiteX0" fmla="*/ 0 w 119031"/>
                <a:gd name="connsiteY0" fmla="*/ 2593 h 184118"/>
                <a:gd name="connsiteX1" fmla="*/ 20701 w 119031"/>
                <a:gd name="connsiteY1" fmla="*/ 2593 h 184118"/>
                <a:gd name="connsiteX2" fmla="*/ 20701 w 119031"/>
                <a:gd name="connsiteY2" fmla="*/ 18153 h 184118"/>
                <a:gd name="connsiteX3" fmla="*/ 20701 w 119031"/>
                <a:gd name="connsiteY3" fmla="*/ 18153 h 184118"/>
                <a:gd name="connsiteX4" fmla="*/ 38815 w 119031"/>
                <a:gd name="connsiteY4" fmla="*/ 5187 h 184118"/>
                <a:gd name="connsiteX5" fmla="*/ 62104 w 119031"/>
                <a:gd name="connsiteY5" fmla="*/ 0 h 184118"/>
                <a:gd name="connsiteX6" fmla="*/ 85392 w 119031"/>
                <a:gd name="connsiteY6" fmla="*/ 5187 h 184118"/>
                <a:gd name="connsiteX7" fmla="*/ 103506 w 119031"/>
                <a:gd name="connsiteY7" fmla="*/ 18153 h 184118"/>
                <a:gd name="connsiteX8" fmla="*/ 113856 w 119031"/>
                <a:gd name="connsiteY8" fmla="*/ 36305 h 184118"/>
                <a:gd name="connsiteX9" fmla="*/ 119032 w 119031"/>
                <a:gd name="connsiteY9" fmla="*/ 59644 h 184118"/>
                <a:gd name="connsiteX10" fmla="*/ 113856 w 119031"/>
                <a:gd name="connsiteY10" fmla="*/ 82983 h 184118"/>
                <a:gd name="connsiteX11" fmla="*/ 103506 w 119031"/>
                <a:gd name="connsiteY11" fmla="*/ 101136 h 184118"/>
                <a:gd name="connsiteX12" fmla="*/ 85392 w 119031"/>
                <a:gd name="connsiteY12" fmla="*/ 114102 h 184118"/>
                <a:gd name="connsiteX13" fmla="*/ 62104 w 119031"/>
                <a:gd name="connsiteY13" fmla="*/ 119288 h 184118"/>
                <a:gd name="connsiteX14" fmla="*/ 38815 w 119031"/>
                <a:gd name="connsiteY14" fmla="*/ 114102 h 184118"/>
                <a:gd name="connsiteX15" fmla="*/ 23289 w 119031"/>
                <a:gd name="connsiteY15" fmla="*/ 101136 h 184118"/>
                <a:gd name="connsiteX16" fmla="*/ 23289 w 119031"/>
                <a:gd name="connsiteY16" fmla="*/ 101136 h 184118"/>
                <a:gd name="connsiteX17" fmla="*/ 23289 w 119031"/>
                <a:gd name="connsiteY17" fmla="*/ 184119 h 184118"/>
                <a:gd name="connsiteX18" fmla="*/ 2588 w 119031"/>
                <a:gd name="connsiteY18" fmla="*/ 184119 h 184118"/>
                <a:gd name="connsiteX19" fmla="*/ 2588 w 119031"/>
                <a:gd name="connsiteY19" fmla="*/ 2593 h 184118"/>
                <a:gd name="connsiteX20" fmla="*/ 59516 w 119031"/>
                <a:gd name="connsiteY20" fmla="*/ 18153 h 184118"/>
                <a:gd name="connsiteX21" fmla="*/ 43990 w 119031"/>
                <a:gd name="connsiteY21" fmla="*/ 20746 h 184118"/>
                <a:gd name="connsiteX22" fmla="*/ 31052 w 119031"/>
                <a:gd name="connsiteY22" fmla="*/ 28526 h 184118"/>
                <a:gd name="connsiteX23" fmla="*/ 23289 w 119031"/>
                <a:gd name="connsiteY23" fmla="*/ 41492 h 184118"/>
                <a:gd name="connsiteX24" fmla="*/ 20701 w 119031"/>
                <a:gd name="connsiteY24" fmla="*/ 57051 h 184118"/>
                <a:gd name="connsiteX25" fmla="*/ 23289 w 119031"/>
                <a:gd name="connsiteY25" fmla="*/ 72610 h 184118"/>
                <a:gd name="connsiteX26" fmla="*/ 31052 w 119031"/>
                <a:gd name="connsiteY26" fmla="*/ 85576 h 184118"/>
                <a:gd name="connsiteX27" fmla="*/ 43990 w 119031"/>
                <a:gd name="connsiteY27" fmla="*/ 93356 h 184118"/>
                <a:gd name="connsiteX28" fmla="*/ 59516 w 119031"/>
                <a:gd name="connsiteY28" fmla="*/ 95950 h 184118"/>
                <a:gd name="connsiteX29" fmla="*/ 75042 w 119031"/>
                <a:gd name="connsiteY29" fmla="*/ 93356 h 184118"/>
                <a:gd name="connsiteX30" fmla="*/ 87980 w 119031"/>
                <a:gd name="connsiteY30" fmla="*/ 85576 h 184118"/>
                <a:gd name="connsiteX31" fmla="*/ 95743 w 119031"/>
                <a:gd name="connsiteY31" fmla="*/ 72610 h 184118"/>
                <a:gd name="connsiteX32" fmla="*/ 98330 w 119031"/>
                <a:gd name="connsiteY32" fmla="*/ 57051 h 184118"/>
                <a:gd name="connsiteX33" fmla="*/ 95743 w 119031"/>
                <a:gd name="connsiteY33" fmla="*/ 41492 h 184118"/>
                <a:gd name="connsiteX34" fmla="*/ 87980 w 119031"/>
                <a:gd name="connsiteY34" fmla="*/ 28526 h 184118"/>
                <a:gd name="connsiteX35" fmla="*/ 75042 w 119031"/>
                <a:gd name="connsiteY35" fmla="*/ 20746 h 184118"/>
                <a:gd name="connsiteX36" fmla="*/ 59516 w 119031"/>
                <a:gd name="connsiteY36" fmla="*/ 18153 h 18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9031" h="184118">
                  <a:moveTo>
                    <a:pt x="0" y="2593"/>
                  </a:moveTo>
                  <a:lnTo>
                    <a:pt x="20701" y="2593"/>
                  </a:lnTo>
                  <a:lnTo>
                    <a:pt x="20701" y="18153"/>
                  </a:lnTo>
                  <a:lnTo>
                    <a:pt x="20701" y="18153"/>
                  </a:lnTo>
                  <a:cubicBezTo>
                    <a:pt x="25876" y="12966"/>
                    <a:pt x="31052" y="7780"/>
                    <a:pt x="38815" y="5187"/>
                  </a:cubicBezTo>
                  <a:cubicBezTo>
                    <a:pt x="46578" y="2593"/>
                    <a:pt x="54341" y="0"/>
                    <a:pt x="62104" y="0"/>
                  </a:cubicBezTo>
                  <a:cubicBezTo>
                    <a:pt x="69866" y="0"/>
                    <a:pt x="77629" y="2593"/>
                    <a:pt x="85392" y="5187"/>
                  </a:cubicBezTo>
                  <a:cubicBezTo>
                    <a:pt x="93155" y="7780"/>
                    <a:pt x="98330" y="12966"/>
                    <a:pt x="103506" y="18153"/>
                  </a:cubicBezTo>
                  <a:cubicBezTo>
                    <a:pt x="108681" y="23339"/>
                    <a:pt x="111269" y="31119"/>
                    <a:pt x="113856" y="36305"/>
                  </a:cubicBezTo>
                  <a:cubicBezTo>
                    <a:pt x="116444" y="41492"/>
                    <a:pt x="119032" y="51864"/>
                    <a:pt x="119032" y="59644"/>
                  </a:cubicBezTo>
                  <a:cubicBezTo>
                    <a:pt x="119032" y="67424"/>
                    <a:pt x="116444" y="75204"/>
                    <a:pt x="113856" y="82983"/>
                  </a:cubicBezTo>
                  <a:cubicBezTo>
                    <a:pt x="111269" y="90763"/>
                    <a:pt x="106093" y="95950"/>
                    <a:pt x="103506" y="101136"/>
                  </a:cubicBezTo>
                  <a:cubicBezTo>
                    <a:pt x="98330" y="106322"/>
                    <a:pt x="93155" y="111509"/>
                    <a:pt x="85392" y="114102"/>
                  </a:cubicBezTo>
                  <a:cubicBezTo>
                    <a:pt x="77629" y="116695"/>
                    <a:pt x="69866" y="119288"/>
                    <a:pt x="62104" y="119288"/>
                  </a:cubicBezTo>
                  <a:cubicBezTo>
                    <a:pt x="54341" y="119288"/>
                    <a:pt x="46578" y="116695"/>
                    <a:pt x="38815" y="114102"/>
                  </a:cubicBezTo>
                  <a:cubicBezTo>
                    <a:pt x="31052" y="111509"/>
                    <a:pt x="25876" y="106322"/>
                    <a:pt x="23289" y="101136"/>
                  </a:cubicBezTo>
                  <a:lnTo>
                    <a:pt x="23289" y="101136"/>
                  </a:lnTo>
                  <a:lnTo>
                    <a:pt x="23289" y="184119"/>
                  </a:lnTo>
                  <a:lnTo>
                    <a:pt x="2588" y="184119"/>
                  </a:lnTo>
                  <a:lnTo>
                    <a:pt x="2588" y="2593"/>
                  </a:lnTo>
                  <a:close/>
                  <a:moveTo>
                    <a:pt x="59516" y="18153"/>
                  </a:moveTo>
                  <a:cubicBezTo>
                    <a:pt x="54341" y="18153"/>
                    <a:pt x="49165" y="18153"/>
                    <a:pt x="43990" y="20746"/>
                  </a:cubicBezTo>
                  <a:cubicBezTo>
                    <a:pt x="38815" y="23339"/>
                    <a:pt x="36227" y="25932"/>
                    <a:pt x="31052" y="28526"/>
                  </a:cubicBezTo>
                  <a:cubicBezTo>
                    <a:pt x="28464" y="31119"/>
                    <a:pt x="25876" y="36305"/>
                    <a:pt x="23289" y="41492"/>
                  </a:cubicBezTo>
                  <a:cubicBezTo>
                    <a:pt x="20701" y="46678"/>
                    <a:pt x="20701" y="51864"/>
                    <a:pt x="20701" y="57051"/>
                  </a:cubicBezTo>
                  <a:cubicBezTo>
                    <a:pt x="20701" y="62238"/>
                    <a:pt x="20701" y="67424"/>
                    <a:pt x="23289" y="72610"/>
                  </a:cubicBezTo>
                  <a:cubicBezTo>
                    <a:pt x="25876" y="77797"/>
                    <a:pt x="28464" y="80390"/>
                    <a:pt x="31052" y="85576"/>
                  </a:cubicBezTo>
                  <a:cubicBezTo>
                    <a:pt x="33639" y="88170"/>
                    <a:pt x="38815" y="90763"/>
                    <a:pt x="43990" y="93356"/>
                  </a:cubicBezTo>
                  <a:cubicBezTo>
                    <a:pt x="49165" y="95950"/>
                    <a:pt x="54341" y="95950"/>
                    <a:pt x="59516" y="95950"/>
                  </a:cubicBezTo>
                  <a:cubicBezTo>
                    <a:pt x="64691" y="95950"/>
                    <a:pt x="69866" y="95950"/>
                    <a:pt x="75042" y="93356"/>
                  </a:cubicBezTo>
                  <a:cubicBezTo>
                    <a:pt x="80217" y="90763"/>
                    <a:pt x="82804" y="88170"/>
                    <a:pt x="87980" y="85576"/>
                  </a:cubicBezTo>
                  <a:cubicBezTo>
                    <a:pt x="90567" y="82983"/>
                    <a:pt x="93155" y="77797"/>
                    <a:pt x="95743" y="72610"/>
                  </a:cubicBezTo>
                  <a:cubicBezTo>
                    <a:pt x="98330" y="67424"/>
                    <a:pt x="98330" y="62238"/>
                    <a:pt x="98330" y="57051"/>
                  </a:cubicBezTo>
                  <a:cubicBezTo>
                    <a:pt x="98330" y="51864"/>
                    <a:pt x="98330" y="46678"/>
                    <a:pt x="95743" y="41492"/>
                  </a:cubicBezTo>
                  <a:cubicBezTo>
                    <a:pt x="93155" y="36305"/>
                    <a:pt x="90567" y="33712"/>
                    <a:pt x="87980" y="28526"/>
                  </a:cubicBezTo>
                  <a:cubicBezTo>
                    <a:pt x="85392" y="25932"/>
                    <a:pt x="80217" y="23339"/>
                    <a:pt x="75042" y="20746"/>
                  </a:cubicBezTo>
                  <a:cubicBezTo>
                    <a:pt x="69866" y="20746"/>
                    <a:pt x="64691" y="18153"/>
                    <a:pt x="59516" y="18153"/>
                  </a:cubicBezTo>
                  <a:close/>
                </a:path>
              </a:pathLst>
            </a:custGeom>
            <a:solidFill>
              <a:schemeClr val="bg1">
                <a:alpha val="16000"/>
              </a:schemeClr>
            </a:solidFill>
            <a:ln w="2433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282B8FBD-0774-893D-D7FC-C18F6EE528DB}"/>
                </a:ext>
              </a:extLst>
            </p:cNvPr>
            <p:cNvSpPr/>
            <p:nvPr/>
          </p:nvSpPr>
          <p:spPr>
            <a:xfrm>
              <a:off x="3553444" y="9985385"/>
              <a:ext cx="64690" cy="119288"/>
            </a:xfrm>
            <a:custGeom>
              <a:avLst/>
              <a:gdLst>
                <a:gd name="connsiteX0" fmla="*/ 0 w 64690"/>
                <a:gd name="connsiteY0" fmla="*/ 2593 h 119288"/>
                <a:gd name="connsiteX1" fmla="*/ 20701 w 64690"/>
                <a:gd name="connsiteY1" fmla="*/ 2593 h 119288"/>
                <a:gd name="connsiteX2" fmla="*/ 20701 w 64690"/>
                <a:gd name="connsiteY2" fmla="*/ 20746 h 119288"/>
                <a:gd name="connsiteX3" fmla="*/ 20701 w 64690"/>
                <a:gd name="connsiteY3" fmla="*/ 20746 h 119288"/>
                <a:gd name="connsiteX4" fmla="*/ 25876 w 64690"/>
                <a:gd name="connsiteY4" fmla="*/ 12966 h 119288"/>
                <a:gd name="connsiteX5" fmla="*/ 33639 w 64690"/>
                <a:gd name="connsiteY5" fmla="*/ 7780 h 119288"/>
                <a:gd name="connsiteX6" fmla="*/ 43990 w 64690"/>
                <a:gd name="connsiteY6" fmla="*/ 2593 h 119288"/>
                <a:gd name="connsiteX7" fmla="*/ 54341 w 64690"/>
                <a:gd name="connsiteY7" fmla="*/ 0 h 119288"/>
                <a:gd name="connsiteX8" fmla="*/ 64691 w 64690"/>
                <a:gd name="connsiteY8" fmla="*/ 2593 h 119288"/>
                <a:gd name="connsiteX9" fmla="*/ 64691 w 64690"/>
                <a:gd name="connsiteY9" fmla="*/ 25932 h 119288"/>
                <a:gd name="connsiteX10" fmla="*/ 59516 w 64690"/>
                <a:gd name="connsiteY10" fmla="*/ 25932 h 119288"/>
                <a:gd name="connsiteX11" fmla="*/ 54341 w 64690"/>
                <a:gd name="connsiteY11" fmla="*/ 25932 h 119288"/>
                <a:gd name="connsiteX12" fmla="*/ 31052 w 64690"/>
                <a:gd name="connsiteY12" fmla="*/ 33712 h 119288"/>
                <a:gd name="connsiteX13" fmla="*/ 23289 w 64690"/>
                <a:gd name="connsiteY13" fmla="*/ 62238 h 119288"/>
                <a:gd name="connsiteX14" fmla="*/ 23289 w 64690"/>
                <a:gd name="connsiteY14" fmla="*/ 119288 h 119288"/>
                <a:gd name="connsiteX15" fmla="*/ 2588 w 64690"/>
                <a:gd name="connsiteY15" fmla="*/ 119288 h 119288"/>
                <a:gd name="connsiteX16" fmla="*/ 2588 w 64690"/>
                <a:gd name="connsiteY16" fmla="*/ 2593 h 11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690" h="119288">
                  <a:moveTo>
                    <a:pt x="0" y="2593"/>
                  </a:moveTo>
                  <a:lnTo>
                    <a:pt x="20701" y="2593"/>
                  </a:lnTo>
                  <a:lnTo>
                    <a:pt x="20701" y="20746"/>
                  </a:lnTo>
                  <a:lnTo>
                    <a:pt x="20701" y="20746"/>
                  </a:lnTo>
                  <a:cubicBezTo>
                    <a:pt x="23289" y="18153"/>
                    <a:pt x="23289" y="15559"/>
                    <a:pt x="25876" y="12966"/>
                  </a:cubicBezTo>
                  <a:cubicBezTo>
                    <a:pt x="28464" y="10373"/>
                    <a:pt x="31052" y="7780"/>
                    <a:pt x="33639" y="7780"/>
                  </a:cubicBezTo>
                  <a:cubicBezTo>
                    <a:pt x="36227" y="5187"/>
                    <a:pt x="38815" y="5187"/>
                    <a:pt x="43990" y="2593"/>
                  </a:cubicBezTo>
                  <a:cubicBezTo>
                    <a:pt x="46578" y="2593"/>
                    <a:pt x="51753" y="0"/>
                    <a:pt x="54341" y="0"/>
                  </a:cubicBezTo>
                  <a:cubicBezTo>
                    <a:pt x="56928" y="0"/>
                    <a:pt x="62103" y="0"/>
                    <a:pt x="64691" y="2593"/>
                  </a:cubicBezTo>
                  <a:lnTo>
                    <a:pt x="64691" y="25932"/>
                  </a:lnTo>
                  <a:cubicBezTo>
                    <a:pt x="62103" y="25932"/>
                    <a:pt x="62103" y="25932"/>
                    <a:pt x="59516" y="25932"/>
                  </a:cubicBezTo>
                  <a:cubicBezTo>
                    <a:pt x="56928" y="25932"/>
                    <a:pt x="56928" y="25932"/>
                    <a:pt x="54341" y="25932"/>
                  </a:cubicBezTo>
                  <a:cubicBezTo>
                    <a:pt x="43990" y="25932"/>
                    <a:pt x="36227" y="28526"/>
                    <a:pt x="31052" y="33712"/>
                  </a:cubicBezTo>
                  <a:cubicBezTo>
                    <a:pt x="25876" y="38898"/>
                    <a:pt x="23289" y="49271"/>
                    <a:pt x="23289" y="62238"/>
                  </a:cubicBezTo>
                  <a:lnTo>
                    <a:pt x="23289" y="119288"/>
                  </a:lnTo>
                  <a:lnTo>
                    <a:pt x="2588" y="119288"/>
                  </a:lnTo>
                  <a:lnTo>
                    <a:pt x="2588" y="2593"/>
                  </a:lnTo>
                  <a:close/>
                </a:path>
              </a:pathLst>
            </a:custGeom>
            <a:solidFill>
              <a:schemeClr val="bg1">
                <a:alpha val="16000"/>
              </a:schemeClr>
            </a:solidFill>
            <a:ln w="2433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7FACB2FF-FC37-EA34-D789-F67582C10618}"/>
                </a:ext>
              </a:extLst>
            </p:cNvPr>
            <p:cNvSpPr/>
            <p:nvPr/>
          </p:nvSpPr>
          <p:spPr>
            <a:xfrm>
              <a:off x="3649186" y="9982792"/>
              <a:ext cx="119031" cy="119287"/>
            </a:xfrm>
            <a:custGeom>
              <a:avLst/>
              <a:gdLst>
                <a:gd name="connsiteX0" fmla="*/ 0 w 119031"/>
                <a:gd name="connsiteY0" fmla="*/ 59644 h 119287"/>
                <a:gd name="connsiteX1" fmla="*/ 5175 w 119031"/>
                <a:gd name="connsiteY1" fmla="*/ 36305 h 119287"/>
                <a:gd name="connsiteX2" fmla="*/ 18113 w 119031"/>
                <a:gd name="connsiteY2" fmla="*/ 18152 h 119287"/>
                <a:gd name="connsiteX3" fmla="*/ 36227 w 119031"/>
                <a:gd name="connsiteY3" fmla="*/ 5186 h 119287"/>
                <a:gd name="connsiteX4" fmla="*/ 59516 w 119031"/>
                <a:gd name="connsiteY4" fmla="*/ 0 h 119287"/>
                <a:gd name="connsiteX5" fmla="*/ 82804 w 119031"/>
                <a:gd name="connsiteY5" fmla="*/ 5186 h 119287"/>
                <a:gd name="connsiteX6" fmla="*/ 100918 w 119031"/>
                <a:gd name="connsiteY6" fmla="*/ 18152 h 119287"/>
                <a:gd name="connsiteX7" fmla="*/ 113856 w 119031"/>
                <a:gd name="connsiteY7" fmla="*/ 36305 h 119287"/>
                <a:gd name="connsiteX8" fmla="*/ 119032 w 119031"/>
                <a:gd name="connsiteY8" fmla="*/ 59644 h 119287"/>
                <a:gd name="connsiteX9" fmla="*/ 113856 w 119031"/>
                <a:gd name="connsiteY9" fmla="*/ 82983 h 119287"/>
                <a:gd name="connsiteX10" fmla="*/ 100918 w 119031"/>
                <a:gd name="connsiteY10" fmla="*/ 101135 h 119287"/>
                <a:gd name="connsiteX11" fmla="*/ 82804 w 119031"/>
                <a:gd name="connsiteY11" fmla="*/ 114102 h 119287"/>
                <a:gd name="connsiteX12" fmla="*/ 59516 w 119031"/>
                <a:gd name="connsiteY12" fmla="*/ 119288 h 119287"/>
                <a:gd name="connsiteX13" fmla="*/ 36227 w 119031"/>
                <a:gd name="connsiteY13" fmla="*/ 114102 h 119287"/>
                <a:gd name="connsiteX14" fmla="*/ 18113 w 119031"/>
                <a:gd name="connsiteY14" fmla="*/ 101135 h 119287"/>
                <a:gd name="connsiteX15" fmla="*/ 5175 w 119031"/>
                <a:gd name="connsiteY15" fmla="*/ 82983 h 119287"/>
                <a:gd name="connsiteX16" fmla="*/ 0 w 119031"/>
                <a:gd name="connsiteY16" fmla="*/ 59644 h 119287"/>
                <a:gd name="connsiteX17" fmla="*/ 23289 w 119031"/>
                <a:gd name="connsiteY17" fmla="*/ 59644 h 119287"/>
                <a:gd name="connsiteX18" fmla="*/ 25876 w 119031"/>
                <a:gd name="connsiteY18" fmla="*/ 75203 h 119287"/>
                <a:gd name="connsiteX19" fmla="*/ 33639 w 119031"/>
                <a:gd name="connsiteY19" fmla="*/ 88169 h 119287"/>
                <a:gd name="connsiteX20" fmla="*/ 46578 w 119031"/>
                <a:gd name="connsiteY20" fmla="*/ 95949 h 119287"/>
                <a:gd name="connsiteX21" fmla="*/ 62104 w 119031"/>
                <a:gd name="connsiteY21" fmla="*/ 98542 h 119287"/>
                <a:gd name="connsiteX22" fmla="*/ 77629 w 119031"/>
                <a:gd name="connsiteY22" fmla="*/ 95949 h 119287"/>
                <a:gd name="connsiteX23" fmla="*/ 90567 w 119031"/>
                <a:gd name="connsiteY23" fmla="*/ 88169 h 119287"/>
                <a:gd name="connsiteX24" fmla="*/ 98330 w 119031"/>
                <a:gd name="connsiteY24" fmla="*/ 75203 h 119287"/>
                <a:gd name="connsiteX25" fmla="*/ 100918 w 119031"/>
                <a:gd name="connsiteY25" fmla="*/ 59644 h 119287"/>
                <a:gd name="connsiteX26" fmla="*/ 98330 w 119031"/>
                <a:gd name="connsiteY26" fmla="*/ 44085 h 119287"/>
                <a:gd name="connsiteX27" fmla="*/ 90567 w 119031"/>
                <a:gd name="connsiteY27" fmla="*/ 31119 h 119287"/>
                <a:gd name="connsiteX28" fmla="*/ 77629 w 119031"/>
                <a:gd name="connsiteY28" fmla="*/ 23339 h 119287"/>
                <a:gd name="connsiteX29" fmla="*/ 62104 w 119031"/>
                <a:gd name="connsiteY29" fmla="*/ 20746 h 119287"/>
                <a:gd name="connsiteX30" fmla="*/ 46578 w 119031"/>
                <a:gd name="connsiteY30" fmla="*/ 23339 h 119287"/>
                <a:gd name="connsiteX31" fmla="*/ 33639 w 119031"/>
                <a:gd name="connsiteY31" fmla="*/ 31119 h 119287"/>
                <a:gd name="connsiteX32" fmla="*/ 25876 w 119031"/>
                <a:gd name="connsiteY32" fmla="*/ 44085 h 119287"/>
                <a:gd name="connsiteX33" fmla="*/ 23289 w 119031"/>
                <a:gd name="connsiteY33" fmla="*/ 59644 h 11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9031" h="119287">
                  <a:moveTo>
                    <a:pt x="0" y="59644"/>
                  </a:moveTo>
                  <a:cubicBezTo>
                    <a:pt x="0" y="51864"/>
                    <a:pt x="2588" y="44085"/>
                    <a:pt x="5175" y="36305"/>
                  </a:cubicBezTo>
                  <a:cubicBezTo>
                    <a:pt x="7763" y="28525"/>
                    <a:pt x="12938" y="23339"/>
                    <a:pt x="18113" y="18152"/>
                  </a:cubicBezTo>
                  <a:cubicBezTo>
                    <a:pt x="23289" y="12966"/>
                    <a:pt x="31052" y="7780"/>
                    <a:pt x="36227" y="5186"/>
                  </a:cubicBezTo>
                  <a:cubicBezTo>
                    <a:pt x="41402" y="2593"/>
                    <a:pt x="51753" y="0"/>
                    <a:pt x="59516" y="0"/>
                  </a:cubicBezTo>
                  <a:cubicBezTo>
                    <a:pt x="67279" y="0"/>
                    <a:pt x="75042" y="2593"/>
                    <a:pt x="82804" y="5186"/>
                  </a:cubicBezTo>
                  <a:cubicBezTo>
                    <a:pt x="90567" y="7780"/>
                    <a:pt x="95743" y="12966"/>
                    <a:pt x="100918" y="18152"/>
                  </a:cubicBezTo>
                  <a:cubicBezTo>
                    <a:pt x="106093" y="23339"/>
                    <a:pt x="111269" y="31119"/>
                    <a:pt x="113856" y="36305"/>
                  </a:cubicBezTo>
                  <a:cubicBezTo>
                    <a:pt x="116444" y="41491"/>
                    <a:pt x="119032" y="51864"/>
                    <a:pt x="119032" y="59644"/>
                  </a:cubicBezTo>
                  <a:cubicBezTo>
                    <a:pt x="119032" y="67424"/>
                    <a:pt x="116444" y="75203"/>
                    <a:pt x="113856" y="82983"/>
                  </a:cubicBezTo>
                  <a:cubicBezTo>
                    <a:pt x="111269" y="90763"/>
                    <a:pt x="106093" y="95949"/>
                    <a:pt x="100918" y="101135"/>
                  </a:cubicBezTo>
                  <a:cubicBezTo>
                    <a:pt x="95743" y="106322"/>
                    <a:pt x="87980" y="111509"/>
                    <a:pt x="82804" y="114102"/>
                  </a:cubicBezTo>
                  <a:cubicBezTo>
                    <a:pt x="75042" y="116695"/>
                    <a:pt x="67279" y="119288"/>
                    <a:pt x="59516" y="119288"/>
                  </a:cubicBezTo>
                  <a:cubicBezTo>
                    <a:pt x="51753" y="119288"/>
                    <a:pt x="43990" y="116695"/>
                    <a:pt x="36227" y="114102"/>
                  </a:cubicBezTo>
                  <a:cubicBezTo>
                    <a:pt x="28464" y="111509"/>
                    <a:pt x="23289" y="106322"/>
                    <a:pt x="18113" y="101135"/>
                  </a:cubicBezTo>
                  <a:cubicBezTo>
                    <a:pt x="12938" y="95949"/>
                    <a:pt x="7763" y="90763"/>
                    <a:pt x="5175" y="82983"/>
                  </a:cubicBezTo>
                  <a:cubicBezTo>
                    <a:pt x="2588" y="77797"/>
                    <a:pt x="0" y="70017"/>
                    <a:pt x="0" y="59644"/>
                  </a:cubicBezTo>
                  <a:close/>
                  <a:moveTo>
                    <a:pt x="23289" y="59644"/>
                  </a:moveTo>
                  <a:cubicBezTo>
                    <a:pt x="23289" y="64831"/>
                    <a:pt x="23289" y="70017"/>
                    <a:pt x="25876" y="75203"/>
                  </a:cubicBezTo>
                  <a:cubicBezTo>
                    <a:pt x="28464" y="80390"/>
                    <a:pt x="31052" y="82983"/>
                    <a:pt x="33639" y="88169"/>
                  </a:cubicBezTo>
                  <a:cubicBezTo>
                    <a:pt x="36227" y="90763"/>
                    <a:pt x="41402" y="93356"/>
                    <a:pt x="46578" y="95949"/>
                  </a:cubicBezTo>
                  <a:cubicBezTo>
                    <a:pt x="51753" y="98542"/>
                    <a:pt x="56928" y="98542"/>
                    <a:pt x="62104" y="98542"/>
                  </a:cubicBezTo>
                  <a:cubicBezTo>
                    <a:pt x="67279" y="98542"/>
                    <a:pt x="72454" y="98542"/>
                    <a:pt x="77629" y="95949"/>
                  </a:cubicBezTo>
                  <a:cubicBezTo>
                    <a:pt x="82804" y="93356"/>
                    <a:pt x="85392" y="90763"/>
                    <a:pt x="90567" y="88169"/>
                  </a:cubicBezTo>
                  <a:cubicBezTo>
                    <a:pt x="93155" y="85576"/>
                    <a:pt x="95743" y="80390"/>
                    <a:pt x="98330" y="75203"/>
                  </a:cubicBezTo>
                  <a:cubicBezTo>
                    <a:pt x="100918" y="70017"/>
                    <a:pt x="100918" y="64831"/>
                    <a:pt x="100918" y="59644"/>
                  </a:cubicBezTo>
                  <a:cubicBezTo>
                    <a:pt x="100918" y="54457"/>
                    <a:pt x="100918" y="49271"/>
                    <a:pt x="98330" y="44085"/>
                  </a:cubicBezTo>
                  <a:cubicBezTo>
                    <a:pt x="95743" y="38898"/>
                    <a:pt x="93155" y="36305"/>
                    <a:pt x="90567" y="31119"/>
                  </a:cubicBezTo>
                  <a:cubicBezTo>
                    <a:pt x="87980" y="28525"/>
                    <a:pt x="82804" y="25932"/>
                    <a:pt x="77629" y="23339"/>
                  </a:cubicBezTo>
                  <a:cubicBezTo>
                    <a:pt x="72454" y="20746"/>
                    <a:pt x="67279" y="20746"/>
                    <a:pt x="62104" y="20746"/>
                  </a:cubicBezTo>
                  <a:cubicBezTo>
                    <a:pt x="56928" y="20746"/>
                    <a:pt x="51753" y="20746"/>
                    <a:pt x="46578" y="23339"/>
                  </a:cubicBezTo>
                  <a:cubicBezTo>
                    <a:pt x="41402" y="25932"/>
                    <a:pt x="38815" y="28525"/>
                    <a:pt x="33639" y="31119"/>
                  </a:cubicBezTo>
                  <a:cubicBezTo>
                    <a:pt x="31052" y="33712"/>
                    <a:pt x="28464" y="38898"/>
                    <a:pt x="25876" y="44085"/>
                  </a:cubicBezTo>
                  <a:cubicBezTo>
                    <a:pt x="23289" y="49271"/>
                    <a:pt x="23289" y="54457"/>
                    <a:pt x="23289" y="59644"/>
                  </a:cubicBezTo>
                  <a:close/>
                </a:path>
              </a:pathLst>
            </a:custGeom>
            <a:solidFill>
              <a:schemeClr val="bg1">
                <a:alpha val="16000"/>
              </a:schemeClr>
            </a:solidFill>
            <a:ln w="2433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7C7967E-9142-4F67-905E-131CE43CD591}"/>
                </a:ext>
              </a:extLst>
            </p:cNvPr>
            <p:cNvSpPr/>
            <p:nvPr/>
          </p:nvSpPr>
          <p:spPr>
            <a:xfrm>
              <a:off x="3807032" y="9982792"/>
              <a:ext cx="98330" cy="116694"/>
            </a:xfrm>
            <a:custGeom>
              <a:avLst/>
              <a:gdLst>
                <a:gd name="connsiteX0" fmla="*/ 7763 w 98330"/>
                <a:gd name="connsiteY0" fmla="*/ 18152 h 116694"/>
                <a:gd name="connsiteX1" fmla="*/ 28464 w 98330"/>
                <a:gd name="connsiteY1" fmla="*/ 5186 h 116694"/>
                <a:gd name="connsiteX2" fmla="*/ 51753 w 98330"/>
                <a:gd name="connsiteY2" fmla="*/ 0 h 116694"/>
                <a:gd name="connsiteX3" fmla="*/ 72454 w 98330"/>
                <a:gd name="connsiteY3" fmla="*/ 2593 h 116694"/>
                <a:gd name="connsiteX4" fmla="*/ 87980 w 98330"/>
                <a:gd name="connsiteY4" fmla="*/ 10373 h 116694"/>
                <a:gd name="connsiteX5" fmla="*/ 95743 w 98330"/>
                <a:gd name="connsiteY5" fmla="*/ 23339 h 116694"/>
                <a:gd name="connsiteX6" fmla="*/ 98330 w 98330"/>
                <a:gd name="connsiteY6" fmla="*/ 36305 h 116694"/>
                <a:gd name="connsiteX7" fmla="*/ 98330 w 98330"/>
                <a:gd name="connsiteY7" fmla="*/ 93356 h 116694"/>
                <a:gd name="connsiteX8" fmla="*/ 98330 w 98330"/>
                <a:gd name="connsiteY8" fmla="*/ 103729 h 116694"/>
                <a:gd name="connsiteX9" fmla="*/ 98330 w 98330"/>
                <a:gd name="connsiteY9" fmla="*/ 114102 h 116694"/>
                <a:gd name="connsiteX10" fmla="*/ 80217 w 98330"/>
                <a:gd name="connsiteY10" fmla="*/ 114102 h 116694"/>
                <a:gd name="connsiteX11" fmla="*/ 80217 w 98330"/>
                <a:gd name="connsiteY11" fmla="*/ 95949 h 116694"/>
                <a:gd name="connsiteX12" fmla="*/ 80217 w 98330"/>
                <a:gd name="connsiteY12" fmla="*/ 95949 h 116694"/>
                <a:gd name="connsiteX13" fmla="*/ 62103 w 98330"/>
                <a:gd name="connsiteY13" fmla="*/ 111509 h 116694"/>
                <a:gd name="connsiteX14" fmla="*/ 38815 w 98330"/>
                <a:gd name="connsiteY14" fmla="*/ 116695 h 116694"/>
                <a:gd name="connsiteX15" fmla="*/ 23289 w 98330"/>
                <a:gd name="connsiteY15" fmla="*/ 114102 h 116694"/>
                <a:gd name="connsiteX16" fmla="*/ 10350 w 98330"/>
                <a:gd name="connsiteY16" fmla="*/ 108915 h 116694"/>
                <a:gd name="connsiteX17" fmla="*/ 2587 w 98330"/>
                <a:gd name="connsiteY17" fmla="*/ 98542 h 116694"/>
                <a:gd name="connsiteX18" fmla="*/ 0 w 98330"/>
                <a:gd name="connsiteY18" fmla="*/ 82983 h 116694"/>
                <a:gd name="connsiteX19" fmla="*/ 5175 w 98330"/>
                <a:gd name="connsiteY19" fmla="*/ 64831 h 116694"/>
                <a:gd name="connsiteX20" fmla="*/ 18113 w 98330"/>
                <a:gd name="connsiteY20" fmla="*/ 51864 h 116694"/>
                <a:gd name="connsiteX21" fmla="*/ 38815 w 98330"/>
                <a:gd name="connsiteY21" fmla="*/ 44085 h 116694"/>
                <a:gd name="connsiteX22" fmla="*/ 62103 w 98330"/>
                <a:gd name="connsiteY22" fmla="*/ 41491 h 116694"/>
                <a:gd name="connsiteX23" fmla="*/ 77629 w 98330"/>
                <a:gd name="connsiteY23" fmla="*/ 41491 h 116694"/>
                <a:gd name="connsiteX24" fmla="*/ 77629 w 98330"/>
                <a:gd name="connsiteY24" fmla="*/ 36305 h 116694"/>
                <a:gd name="connsiteX25" fmla="*/ 75041 w 98330"/>
                <a:gd name="connsiteY25" fmla="*/ 28525 h 116694"/>
                <a:gd name="connsiteX26" fmla="*/ 69866 w 98330"/>
                <a:gd name="connsiteY26" fmla="*/ 20746 h 116694"/>
                <a:gd name="connsiteX27" fmla="*/ 62103 w 98330"/>
                <a:gd name="connsiteY27" fmla="*/ 15559 h 116694"/>
                <a:gd name="connsiteX28" fmla="*/ 49165 w 98330"/>
                <a:gd name="connsiteY28" fmla="*/ 12966 h 116694"/>
                <a:gd name="connsiteX29" fmla="*/ 38815 w 98330"/>
                <a:gd name="connsiteY29" fmla="*/ 12966 h 116694"/>
                <a:gd name="connsiteX30" fmla="*/ 31052 w 98330"/>
                <a:gd name="connsiteY30" fmla="*/ 15559 h 116694"/>
                <a:gd name="connsiteX31" fmla="*/ 23289 w 98330"/>
                <a:gd name="connsiteY31" fmla="*/ 20746 h 116694"/>
                <a:gd name="connsiteX32" fmla="*/ 18113 w 98330"/>
                <a:gd name="connsiteY32" fmla="*/ 25932 h 116694"/>
                <a:gd name="connsiteX33" fmla="*/ 7763 w 98330"/>
                <a:gd name="connsiteY33" fmla="*/ 18152 h 116694"/>
                <a:gd name="connsiteX34" fmla="*/ 69866 w 98330"/>
                <a:gd name="connsiteY34" fmla="*/ 62237 h 116694"/>
                <a:gd name="connsiteX35" fmla="*/ 54340 w 98330"/>
                <a:gd name="connsiteY35" fmla="*/ 62237 h 116694"/>
                <a:gd name="connsiteX36" fmla="*/ 38815 w 98330"/>
                <a:gd name="connsiteY36" fmla="*/ 64831 h 116694"/>
                <a:gd name="connsiteX37" fmla="*/ 28464 w 98330"/>
                <a:gd name="connsiteY37" fmla="*/ 72610 h 116694"/>
                <a:gd name="connsiteX38" fmla="*/ 23289 w 98330"/>
                <a:gd name="connsiteY38" fmla="*/ 82983 h 116694"/>
                <a:gd name="connsiteX39" fmla="*/ 31052 w 98330"/>
                <a:gd name="connsiteY39" fmla="*/ 95949 h 116694"/>
                <a:gd name="connsiteX40" fmla="*/ 49165 w 98330"/>
                <a:gd name="connsiteY40" fmla="*/ 101135 h 116694"/>
                <a:gd name="connsiteX41" fmla="*/ 64691 w 98330"/>
                <a:gd name="connsiteY41" fmla="*/ 98542 h 116694"/>
                <a:gd name="connsiteX42" fmla="*/ 75041 w 98330"/>
                <a:gd name="connsiteY42" fmla="*/ 90763 h 116694"/>
                <a:gd name="connsiteX43" fmla="*/ 80217 w 98330"/>
                <a:gd name="connsiteY43" fmla="*/ 80390 h 116694"/>
                <a:gd name="connsiteX44" fmla="*/ 82804 w 98330"/>
                <a:gd name="connsiteY44" fmla="*/ 70017 h 116694"/>
                <a:gd name="connsiteX45" fmla="*/ 82804 w 98330"/>
                <a:gd name="connsiteY45" fmla="*/ 62237 h 116694"/>
                <a:gd name="connsiteX46" fmla="*/ 69866 w 98330"/>
                <a:gd name="connsiteY46" fmla="*/ 62237 h 11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8330" h="116694">
                  <a:moveTo>
                    <a:pt x="7763" y="18152"/>
                  </a:moveTo>
                  <a:cubicBezTo>
                    <a:pt x="12938" y="12966"/>
                    <a:pt x="20701" y="7780"/>
                    <a:pt x="28464" y="5186"/>
                  </a:cubicBezTo>
                  <a:cubicBezTo>
                    <a:pt x="36227" y="2593"/>
                    <a:pt x="43990" y="0"/>
                    <a:pt x="51753" y="0"/>
                  </a:cubicBezTo>
                  <a:cubicBezTo>
                    <a:pt x="59516" y="0"/>
                    <a:pt x="67278" y="0"/>
                    <a:pt x="72454" y="2593"/>
                  </a:cubicBezTo>
                  <a:cubicBezTo>
                    <a:pt x="77629" y="5186"/>
                    <a:pt x="82804" y="7780"/>
                    <a:pt x="87980" y="10373"/>
                  </a:cubicBezTo>
                  <a:cubicBezTo>
                    <a:pt x="93155" y="12966"/>
                    <a:pt x="95743" y="18152"/>
                    <a:pt x="95743" y="23339"/>
                  </a:cubicBezTo>
                  <a:cubicBezTo>
                    <a:pt x="98330" y="28525"/>
                    <a:pt x="98330" y="33712"/>
                    <a:pt x="98330" y="36305"/>
                  </a:cubicBezTo>
                  <a:lnTo>
                    <a:pt x="98330" y="93356"/>
                  </a:lnTo>
                  <a:cubicBezTo>
                    <a:pt x="98330" y="98542"/>
                    <a:pt x="98330" y="101135"/>
                    <a:pt x="98330" y="103729"/>
                  </a:cubicBezTo>
                  <a:cubicBezTo>
                    <a:pt x="98330" y="106322"/>
                    <a:pt x="98330" y="111509"/>
                    <a:pt x="98330" y="114102"/>
                  </a:cubicBezTo>
                  <a:lnTo>
                    <a:pt x="80217" y="114102"/>
                  </a:lnTo>
                  <a:cubicBezTo>
                    <a:pt x="80217" y="108915"/>
                    <a:pt x="80217" y="103729"/>
                    <a:pt x="80217" y="95949"/>
                  </a:cubicBezTo>
                  <a:lnTo>
                    <a:pt x="80217" y="95949"/>
                  </a:lnTo>
                  <a:cubicBezTo>
                    <a:pt x="75041" y="103729"/>
                    <a:pt x="69866" y="108915"/>
                    <a:pt x="62103" y="111509"/>
                  </a:cubicBezTo>
                  <a:cubicBezTo>
                    <a:pt x="54340" y="114102"/>
                    <a:pt x="49165" y="116695"/>
                    <a:pt x="38815" y="116695"/>
                  </a:cubicBezTo>
                  <a:cubicBezTo>
                    <a:pt x="33639" y="116695"/>
                    <a:pt x="28464" y="116695"/>
                    <a:pt x="23289" y="114102"/>
                  </a:cubicBezTo>
                  <a:cubicBezTo>
                    <a:pt x="18113" y="111509"/>
                    <a:pt x="15526" y="111509"/>
                    <a:pt x="10350" y="108915"/>
                  </a:cubicBezTo>
                  <a:cubicBezTo>
                    <a:pt x="7763" y="106322"/>
                    <a:pt x="5175" y="103729"/>
                    <a:pt x="2587" y="98542"/>
                  </a:cubicBezTo>
                  <a:cubicBezTo>
                    <a:pt x="0" y="93356"/>
                    <a:pt x="0" y="88169"/>
                    <a:pt x="0" y="82983"/>
                  </a:cubicBezTo>
                  <a:cubicBezTo>
                    <a:pt x="0" y="75203"/>
                    <a:pt x="2587" y="70017"/>
                    <a:pt x="5175" y="64831"/>
                  </a:cubicBezTo>
                  <a:cubicBezTo>
                    <a:pt x="7763" y="59644"/>
                    <a:pt x="12938" y="57051"/>
                    <a:pt x="18113" y="51864"/>
                  </a:cubicBezTo>
                  <a:cubicBezTo>
                    <a:pt x="23289" y="49271"/>
                    <a:pt x="31052" y="46678"/>
                    <a:pt x="38815" y="44085"/>
                  </a:cubicBezTo>
                  <a:cubicBezTo>
                    <a:pt x="46578" y="41491"/>
                    <a:pt x="54340" y="41491"/>
                    <a:pt x="62103" y="41491"/>
                  </a:cubicBezTo>
                  <a:lnTo>
                    <a:pt x="77629" y="41491"/>
                  </a:lnTo>
                  <a:lnTo>
                    <a:pt x="77629" y="36305"/>
                  </a:lnTo>
                  <a:cubicBezTo>
                    <a:pt x="77629" y="33712"/>
                    <a:pt x="77629" y="31119"/>
                    <a:pt x="75041" y="28525"/>
                  </a:cubicBezTo>
                  <a:cubicBezTo>
                    <a:pt x="75041" y="25932"/>
                    <a:pt x="72454" y="23339"/>
                    <a:pt x="69866" y="20746"/>
                  </a:cubicBezTo>
                  <a:cubicBezTo>
                    <a:pt x="67278" y="18152"/>
                    <a:pt x="64691" y="15559"/>
                    <a:pt x="62103" y="15559"/>
                  </a:cubicBezTo>
                  <a:cubicBezTo>
                    <a:pt x="59516" y="12966"/>
                    <a:pt x="54340" y="12966"/>
                    <a:pt x="49165" y="12966"/>
                  </a:cubicBezTo>
                  <a:cubicBezTo>
                    <a:pt x="43990" y="12966"/>
                    <a:pt x="41402" y="12966"/>
                    <a:pt x="38815" y="12966"/>
                  </a:cubicBezTo>
                  <a:cubicBezTo>
                    <a:pt x="36227" y="12966"/>
                    <a:pt x="33639" y="15559"/>
                    <a:pt x="31052" y="15559"/>
                  </a:cubicBezTo>
                  <a:cubicBezTo>
                    <a:pt x="28464" y="15559"/>
                    <a:pt x="25876" y="18152"/>
                    <a:pt x="23289" y="20746"/>
                  </a:cubicBezTo>
                  <a:cubicBezTo>
                    <a:pt x="20701" y="23339"/>
                    <a:pt x="18113" y="23339"/>
                    <a:pt x="18113" y="25932"/>
                  </a:cubicBezTo>
                  <a:lnTo>
                    <a:pt x="7763" y="18152"/>
                  </a:lnTo>
                  <a:close/>
                  <a:moveTo>
                    <a:pt x="69866" y="62237"/>
                  </a:moveTo>
                  <a:cubicBezTo>
                    <a:pt x="64691" y="62237"/>
                    <a:pt x="59516" y="62237"/>
                    <a:pt x="54340" y="62237"/>
                  </a:cubicBezTo>
                  <a:cubicBezTo>
                    <a:pt x="49165" y="62237"/>
                    <a:pt x="43990" y="64831"/>
                    <a:pt x="38815" y="64831"/>
                  </a:cubicBezTo>
                  <a:cubicBezTo>
                    <a:pt x="33639" y="67424"/>
                    <a:pt x="31052" y="67424"/>
                    <a:pt x="28464" y="72610"/>
                  </a:cubicBezTo>
                  <a:cubicBezTo>
                    <a:pt x="25876" y="75203"/>
                    <a:pt x="23289" y="80390"/>
                    <a:pt x="23289" y="82983"/>
                  </a:cubicBezTo>
                  <a:cubicBezTo>
                    <a:pt x="23289" y="90763"/>
                    <a:pt x="25876" y="93356"/>
                    <a:pt x="31052" y="95949"/>
                  </a:cubicBezTo>
                  <a:cubicBezTo>
                    <a:pt x="36227" y="98542"/>
                    <a:pt x="41402" y="101135"/>
                    <a:pt x="49165" y="101135"/>
                  </a:cubicBezTo>
                  <a:cubicBezTo>
                    <a:pt x="54340" y="101135"/>
                    <a:pt x="59516" y="101135"/>
                    <a:pt x="64691" y="98542"/>
                  </a:cubicBezTo>
                  <a:cubicBezTo>
                    <a:pt x="69866" y="95949"/>
                    <a:pt x="72454" y="93356"/>
                    <a:pt x="75041" y="90763"/>
                  </a:cubicBezTo>
                  <a:cubicBezTo>
                    <a:pt x="77629" y="88169"/>
                    <a:pt x="80217" y="82983"/>
                    <a:pt x="80217" y="80390"/>
                  </a:cubicBezTo>
                  <a:cubicBezTo>
                    <a:pt x="80217" y="77797"/>
                    <a:pt x="82804" y="72610"/>
                    <a:pt x="82804" y="70017"/>
                  </a:cubicBezTo>
                  <a:lnTo>
                    <a:pt x="82804" y="62237"/>
                  </a:lnTo>
                  <a:lnTo>
                    <a:pt x="69866" y="62237"/>
                  </a:lnTo>
                  <a:close/>
                </a:path>
              </a:pathLst>
            </a:custGeom>
            <a:solidFill>
              <a:schemeClr val="bg1">
                <a:alpha val="16000"/>
              </a:schemeClr>
            </a:solidFill>
            <a:ln w="2433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798F0152-EA90-195E-7C86-26F8E63609A5}"/>
                </a:ext>
              </a:extLst>
            </p:cNvPr>
            <p:cNvSpPr/>
            <p:nvPr/>
          </p:nvSpPr>
          <p:spPr>
            <a:xfrm>
              <a:off x="3949352" y="9982792"/>
              <a:ext cx="103505" cy="119287"/>
            </a:xfrm>
            <a:custGeom>
              <a:avLst/>
              <a:gdLst>
                <a:gd name="connsiteX0" fmla="*/ 87980 w 103505"/>
                <a:gd name="connsiteY0" fmla="*/ 33712 h 119287"/>
                <a:gd name="connsiteX1" fmla="*/ 75041 w 103505"/>
                <a:gd name="connsiteY1" fmla="*/ 23339 h 119287"/>
                <a:gd name="connsiteX2" fmla="*/ 59516 w 103505"/>
                <a:gd name="connsiteY2" fmla="*/ 20746 h 119287"/>
                <a:gd name="connsiteX3" fmla="*/ 43990 w 103505"/>
                <a:gd name="connsiteY3" fmla="*/ 23339 h 119287"/>
                <a:gd name="connsiteX4" fmla="*/ 33639 w 103505"/>
                <a:gd name="connsiteY4" fmla="*/ 31119 h 119287"/>
                <a:gd name="connsiteX5" fmla="*/ 25876 w 103505"/>
                <a:gd name="connsiteY5" fmla="*/ 44085 h 119287"/>
                <a:gd name="connsiteX6" fmla="*/ 23289 w 103505"/>
                <a:gd name="connsiteY6" fmla="*/ 59644 h 119287"/>
                <a:gd name="connsiteX7" fmla="*/ 25876 w 103505"/>
                <a:gd name="connsiteY7" fmla="*/ 75203 h 119287"/>
                <a:gd name="connsiteX8" fmla="*/ 33639 w 103505"/>
                <a:gd name="connsiteY8" fmla="*/ 88169 h 119287"/>
                <a:gd name="connsiteX9" fmla="*/ 43990 w 103505"/>
                <a:gd name="connsiteY9" fmla="*/ 95949 h 119287"/>
                <a:gd name="connsiteX10" fmla="*/ 59516 w 103505"/>
                <a:gd name="connsiteY10" fmla="*/ 98542 h 119287"/>
                <a:gd name="connsiteX11" fmla="*/ 75041 w 103505"/>
                <a:gd name="connsiteY11" fmla="*/ 95949 h 119287"/>
                <a:gd name="connsiteX12" fmla="*/ 87980 w 103505"/>
                <a:gd name="connsiteY12" fmla="*/ 85576 h 119287"/>
                <a:gd name="connsiteX13" fmla="*/ 103506 w 103505"/>
                <a:gd name="connsiteY13" fmla="*/ 101135 h 119287"/>
                <a:gd name="connsiteX14" fmla="*/ 82804 w 103505"/>
                <a:gd name="connsiteY14" fmla="*/ 114102 h 119287"/>
                <a:gd name="connsiteX15" fmla="*/ 59516 w 103505"/>
                <a:gd name="connsiteY15" fmla="*/ 119288 h 119287"/>
                <a:gd name="connsiteX16" fmla="*/ 36227 w 103505"/>
                <a:gd name="connsiteY16" fmla="*/ 114102 h 119287"/>
                <a:gd name="connsiteX17" fmla="*/ 18113 w 103505"/>
                <a:gd name="connsiteY17" fmla="*/ 101135 h 119287"/>
                <a:gd name="connsiteX18" fmla="*/ 5175 w 103505"/>
                <a:gd name="connsiteY18" fmla="*/ 82983 h 119287"/>
                <a:gd name="connsiteX19" fmla="*/ 0 w 103505"/>
                <a:gd name="connsiteY19" fmla="*/ 59644 h 119287"/>
                <a:gd name="connsiteX20" fmla="*/ 5175 w 103505"/>
                <a:gd name="connsiteY20" fmla="*/ 36305 h 119287"/>
                <a:gd name="connsiteX21" fmla="*/ 18113 w 103505"/>
                <a:gd name="connsiteY21" fmla="*/ 18152 h 119287"/>
                <a:gd name="connsiteX22" fmla="*/ 36227 w 103505"/>
                <a:gd name="connsiteY22" fmla="*/ 5186 h 119287"/>
                <a:gd name="connsiteX23" fmla="*/ 59516 w 103505"/>
                <a:gd name="connsiteY23" fmla="*/ 0 h 119287"/>
                <a:gd name="connsiteX24" fmla="*/ 82804 w 103505"/>
                <a:gd name="connsiteY24" fmla="*/ 5186 h 119287"/>
                <a:gd name="connsiteX25" fmla="*/ 103506 w 103505"/>
                <a:gd name="connsiteY25" fmla="*/ 18152 h 119287"/>
                <a:gd name="connsiteX26" fmla="*/ 87980 w 103505"/>
                <a:gd name="connsiteY26" fmla="*/ 33712 h 11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505" h="119287">
                  <a:moveTo>
                    <a:pt x="87980" y="33712"/>
                  </a:moveTo>
                  <a:cubicBezTo>
                    <a:pt x="82804" y="28525"/>
                    <a:pt x="80217" y="25932"/>
                    <a:pt x="75041" y="23339"/>
                  </a:cubicBezTo>
                  <a:cubicBezTo>
                    <a:pt x="69866" y="20746"/>
                    <a:pt x="64691" y="20746"/>
                    <a:pt x="59516" y="20746"/>
                  </a:cubicBezTo>
                  <a:cubicBezTo>
                    <a:pt x="54340" y="20746"/>
                    <a:pt x="49165" y="20746"/>
                    <a:pt x="43990" y="23339"/>
                  </a:cubicBezTo>
                  <a:cubicBezTo>
                    <a:pt x="38815" y="25932"/>
                    <a:pt x="36227" y="28525"/>
                    <a:pt x="33639" y="31119"/>
                  </a:cubicBezTo>
                  <a:cubicBezTo>
                    <a:pt x="31052" y="33712"/>
                    <a:pt x="28464" y="38898"/>
                    <a:pt x="25876" y="44085"/>
                  </a:cubicBezTo>
                  <a:cubicBezTo>
                    <a:pt x="23289" y="49271"/>
                    <a:pt x="23289" y="54457"/>
                    <a:pt x="23289" y="59644"/>
                  </a:cubicBezTo>
                  <a:cubicBezTo>
                    <a:pt x="23289" y="64831"/>
                    <a:pt x="23289" y="70017"/>
                    <a:pt x="25876" y="75203"/>
                  </a:cubicBezTo>
                  <a:cubicBezTo>
                    <a:pt x="28464" y="80390"/>
                    <a:pt x="31052" y="82983"/>
                    <a:pt x="33639" y="88169"/>
                  </a:cubicBezTo>
                  <a:cubicBezTo>
                    <a:pt x="36227" y="90763"/>
                    <a:pt x="41402" y="93356"/>
                    <a:pt x="43990" y="95949"/>
                  </a:cubicBezTo>
                  <a:cubicBezTo>
                    <a:pt x="49165" y="98542"/>
                    <a:pt x="54340" y="98542"/>
                    <a:pt x="59516" y="98542"/>
                  </a:cubicBezTo>
                  <a:cubicBezTo>
                    <a:pt x="64691" y="98542"/>
                    <a:pt x="69866" y="98542"/>
                    <a:pt x="75041" y="95949"/>
                  </a:cubicBezTo>
                  <a:cubicBezTo>
                    <a:pt x="80217" y="93356"/>
                    <a:pt x="82804" y="90763"/>
                    <a:pt x="87980" y="85576"/>
                  </a:cubicBezTo>
                  <a:lnTo>
                    <a:pt x="103506" y="101135"/>
                  </a:lnTo>
                  <a:cubicBezTo>
                    <a:pt x="98330" y="106322"/>
                    <a:pt x="90567" y="111509"/>
                    <a:pt x="82804" y="114102"/>
                  </a:cubicBezTo>
                  <a:cubicBezTo>
                    <a:pt x="75041" y="116695"/>
                    <a:pt x="67278" y="119288"/>
                    <a:pt x="59516" y="119288"/>
                  </a:cubicBezTo>
                  <a:cubicBezTo>
                    <a:pt x="51753" y="119288"/>
                    <a:pt x="43990" y="116695"/>
                    <a:pt x="36227" y="114102"/>
                  </a:cubicBezTo>
                  <a:cubicBezTo>
                    <a:pt x="28464" y="111509"/>
                    <a:pt x="23289" y="106322"/>
                    <a:pt x="18113" y="101135"/>
                  </a:cubicBezTo>
                  <a:cubicBezTo>
                    <a:pt x="12938" y="95949"/>
                    <a:pt x="7763" y="90763"/>
                    <a:pt x="5175" y="82983"/>
                  </a:cubicBezTo>
                  <a:cubicBezTo>
                    <a:pt x="2587" y="75203"/>
                    <a:pt x="0" y="67424"/>
                    <a:pt x="0" y="59644"/>
                  </a:cubicBezTo>
                  <a:cubicBezTo>
                    <a:pt x="0" y="51864"/>
                    <a:pt x="2587" y="44085"/>
                    <a:pt x="5175" y="36305"/>
                  </a:cubicBezTo>
                  <a:cubicBezTo>
                    <a:pt x="7763" y="28525"/>
                    <a:pt x="12938" y="23339"/>
                    <a:pt x="18113" y="18152"/>
                  </a:cubicBezTo>
                  <a:cubicBezTo>
                    <a:pt x="23289" y="12966"/>
                    <a:pt x="28464" y="7780"/>
                    <a:pt x="36227" y="5186"/>
                  </a:cubicBezTo>
                  <a:cubicBezTo>
                    <a:pt x="43990" y="2593"/>
                    <a:pt x="51753" y="0"/>
                    <a:pt x="59516" y="0"/>
                  </a:cubicBezTo>
                  <a:cubicBezTo>
                    <a:pt x="67278" y="0"/>
                    <a:pt x="75041" y="2593"/>
                    <a:pt x="82804" y="5186"/>
                  </a:cubicBezTo>
                  <a:cubicBezTo>
                    <a:pt x="90567" y="7780"/>
                    <a:pt x="95743" y="12966"/>
                    <a:pt x="103506" y="18152"/>
                  </a:cubicBezTo>
                  <a:lnTo>
                    <a:pt x="87980" y="33712"/>
                  </a:lnTo>
                  <a:close/>
                </a:path>
              </a:pathLst>
            </a:custGeom>
            <a:solidFill>
              <a:schemeClr val="bg1">
                <a:alpha val="16000"/>
              </a:schemeClr>
            </a:solidFill>
            <a:ln w="2433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1F1776F-77C0-9CD2-1E11-683F795782FC}"/>
                </a:ext>
              </a:extLst>
            </p:cNvPr>
            <p:cNvSpPr/>
            <p:nvPr/>
          </p:nvSpPr>
          <p:spPr>
            <a:xfrm>
              <a:off x="4083910" y="9920554"/>
              <a:ext cx="100917" cy="181525"/>
            </a:xfrm>
            <a:custGeom>
              <a:avLst/>
              <a:gdLst>
                <a:gd name="connsiteX0" fmla="*/ 5176 w 100917"/>
                <a:gd name="connsiteY0" fmla="*/ 0 h 181525"/>
                <a:gd name="connsiteX1" fmla="*/ 25876 w 100917"/>
                <a:gd name="connsiteY1" fmla="*/ 0 h 181525"/>
                <a:gd name="connsiteX2" fmla="*/ 25876 w 100917"/>
                <a:gd name="connsiteY2" fmla="*/ 85576 h 181525"/>
                <a:gd name="connsiteX3" fmla="*/ 25876 w 100917"/>
                <a:gd name="connsiteY3" fmla="*/ 85576 h 181525"/>
                <a:gd name="connsiteX4" fmla="*/ 38815 w 100917"/>
                <a:gd name="connsiteY4" fmla="*/ 70017 h 181525"/>
                <a:gd name="connsiteX5" fmla="*/ 62103 w 100917"/>
                <a:gd name="connsiteY5" fmla="*/ 64831 h 181525"/>
                <a:gd name="connsiteX6" fmla="*/ 77629 w 100917"/>
                <a:gd name="connsiteY6" fmla="*/ 67424 h 181525"/>
                <a:gd name="connsiteX7" fmla="*/ 90567 w 100917"/>
                <a:gd name="connsiteY7" fmla="*/ 75204 h 181525"/>
                <a:gd name="connsiteX8" fmla="*/ 98330 w 100917"/>
                <a:gd name="connsiteY8" fmla="*/ 88170 h 181525"/>
                <a:gd name="connsiteX9" fmla="*/ 100918 w 100917"/>
                <a:gd name="connsiteY9" fmla="*/ 108916 h 181525"/>
                <a:gd name="connsiteX10" fmla="*/ 100918 w 100917"/>
                <a:gd name="connsiteY10" fmla="*/ 181526 h 181525"/>
                <a:gd name="connsiteX11" fmla="*/ 80217 w 100917"/>
                <a:gd name="connsiteY11" fmla="*/ 181526 h 181525"/>
                <a:gd name="connsiteX12" fmla="*/ 80217 w 100917"/>
                <a:gd name="connsiteY12" fmla="*/ 114102 h 181525"/>
                <a:gd name="connsiteX13" fmla="*/ 77629 w 100917"/>
                <a:gd name="connsiteY13" fmla="*/ 101136 h 181525"/>
                <a:gd name="connsiteX14" fmla="*/ 72454 w 100917"/>
                <a:gd name="connsiteY14" fmla="*/ 90763 h 181525"/>
                <a:gd name="connsiteX15" fmla="*/ 64691 w 100917"/>
                <a:gd name="connsiteY15" fmla="*/ 85576 h 181525"/>
                <a:gd name="connsiteX16" fmla="*/ 54341 w 100917"/>
                <a:gd name="connsiteY16" fmla="*/ 82983 h 181525"/>
                <a:gd name="connsiteX17" fmla="*/ 41402 w 100917"/>
                <a:gd name="connsiteY17" fmla="*/ 85576 h 181525"/>
                <a:gd name="connsiteX18" fmla="*/ 31052 w 100917"/>
                <a:gd name="connsiteY18" fmla="*/ 93356 h 181525"/>
                <a:gd name="connsiteX19" fmla="*/ 23289 w 100917"/>
                <a:gd name="connsiteY19" fmla="*/ 106322 h 181525"/>
                <a:gd name="connsiteX20" fmla="*/ 20701 w 100917"/>
                <a:gd name="connsiteY20" fmla="*/ 124475 h 181525"/>
                <a:gd name="connsiteX21" fmla="*/ 20701 w 100917"/>
                <a:gd name="connsiteY21" fmla="*/ 181526 h 181525"/>
                <a:gd name="connsiteX22" fmla="*/ 0 w 100917"/>
                <a:gd name="connsiteY22" fmla="*/ 181526 h 181525"/>
                <a:gd name="connsiteX23" fmla="*/ 0 w 100917"/>
                <a:gd name="connsiteY23" fmla="*/ 0 h 1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917" h="181525">
                  <a:moveTo>
                    <a:pt x="5176" y="0"/>
                  </a:moveTo>
                  <a:lnTo>
                    <a:pt x="25876" y="0"/>
                  </a:lnTo>
                  <a:lnTo>
                    <a:pt x="25876" y="85576"/>
                  </a:lnTo>
                  <a:lnTo>
                    <a:pt x="25876" y="85576"/>
                  </a:lnTo>
                  <a:cubicBezTo>
                    <a:pt x="28464" y="80390"/>
                    <a:pt x="33639" y="75204"/>
                    <a:pt x="38815" y="70017"/>
                  </a:cubicBezTo>
                  <a:cubicBezTo>
                    <a:pt x="46577" y="67424"/>
                    <a:pt x="54341" y="64831"/>
                    <a:pt x="62103" y="64831"/>
                  </a:cubicBezTo>
                  <a:cubicBezTo>
                    <a:pt x="67279" y="64831"/>
                    <a:pt x="72454" y="64831"/>
                    <a:pt x="77629" y="67424"/>
                  </a:cubicBezTo>
                  <a:cubicBezTo>
                    <a:pt x="82805" y="70017"/>
                    <a:pt x="87980" y="72610"/>
                    <a:pt x="90567" y="75204"/>
                  </a:cubicBezTo>
                  <a:cubicBezTo>
                    <a:pt x="93155" y="77797"/>
                    <a:pt x="98330" y="82983"/>
                    <a:pt x="98330" y="88170"/>
                  </a:cubicBezTo>
                  <a:cubicBezTo>
                    <a:pt x="100918" y="93356"/>
                    <a:pt x="100918" y="101136"/>
                    <a:pt x="100918" y="108916"/>
                  </a:cubicBezTo>
                  <a:lnTo>
                    <a:pt x="100918" y="181526"/>
                  </a:lnTo>
                  <a:lnTo>
                    <a:pt x="80217" y="181526"/>
                  </a:lnTo>
                  <a:lnTo>
                    <a:pt x="80217" y="114102"/>
                  </a:lnTo>
                  <a:cubicBezTo>
                    <a:pt x="80217" y="108916"/>
                    <a:pt x="80217" y="103729"/>
                    <a:pt x="77629" y="101136"/>
                  </a:cubicBezTo>
                  <a:cubicBezTo>
                    <a:pt x="75041" y="98542"/>
                    <a:pt x="75041" y="93356"/>
                    <a:pt x="72454" y="90763"/>
                  </a:cubicBezTo>
                  <a:cubicBezTo>
                    <a:pt x="69867" y="88170"/>
                    <a:pt x="67279" y="85576"/>
                    <a:pt x="64691" y="85576"/>
                  </a:cubicBezTo>
                  <a:cubicBezTo>
                    <a:pt x="62103" y="85576"/>
                    <a:pt x="59515" y="82983"/>
                    <a:pt x="54341" y="82983"/>
                  </a:cubicBezTo>
                  <a:cubicBezTo>
                    <a:pt x="49165" y="82983"/>
                    <a:pt x="46577" y="82983"/>
                    <a:pt x="41402" y="85576"/>
                  </a:cubicBezTo>
                  <a:cubicBezTo>
                    <a:pt x="38815" y="88170"/>
                    <a:pt x="33639" y="88170"/>
                    <a:pt x="31052" y="93356"/>
                  </a:cubicBezTo>
                  <a:cubicBezTo>
                    <a:pt x="28464" y="95950"/>
                    <a:pt x="25876" y="101136"/>
                    <a:pt x="23289" y="106322"/>
                  </a:cubicBezTo>
                  <a:cubicBezTo>
                    <a:pt x="20701" y="111509"/>
                    <a:pt x="20701" y="116695"/>
                    <a:pt x="20701" y="124475"/>
                  </a:cubicBezTo>
                  <a:lnTo>
                    <a:pt x="20701" y="181526"/>
                  </a:lnTo>
                  <a:lnTo>
                    <a:pt x="0" y="181526"/>
                  </a:lnTo>
                  <a:lnTo>
                    <a:pt x="0" y="0"/>
                  </a:lnTo>
                  <a:close/>
                </a:path>
              </a:pathLst>
            </a:custGeom>
            <a:solidFill>
              <a:schemeClr val="bg1">
                <a:alpha val="16000"/>
              </a:schemeClr>
            </a:solidFill>
            <a:ln w="24335" cap="flat">
              <a:noFill/>
              <a:prstDash val="solid"/>
              <a:miter/>
            </a:ln>
          </p:spPr>
          <p:txBody>
            <a:bodyPr rtlCol="0" anchor="ctr"/>
            <a:lstStyle/>
            <a:p>
              <a:endParaRPr lang="en-US"/>
            </a:p>
          </p:txBody>
        </p:sp>
      </p:grpSp>
      <p:sp>
        <p:nvSpPr>
          <p:cNvPr id="68" name="Slide Number Placeholder 5">
            <a:extLst>
              <a:ext uri="{FF2B5EF4-FFF2-40B4-BE49-F238E27FC236}">
                <a16:creationId xmlns:a16="http://schemas.microsoft.com/office/drawing/2014/main" id="{9A32C4A5-6142-0BCD-9E26-463ADFF7FEEC}"/>
              </a:ext>
            </a:extLst>
          </p:cNvPr>
          <p:cNvSpPr>
            <a:spLocks noGrp="1"/>
          </p:cNvSpPr>
          <p:nvPr>
            <p:ph type="sldNum" sz="quarter" idx="4"/>
          </p:nvPr>
        </p:nvSpPr>
        <p:spPr>
          <a:xfrm>
            <a:off x="7055989" y="10245992"/>
            <a:ext cx="300672" cy="266594"/>
          </a:xfrm>
          <a:prstGeom prst="rect">
            <a:avLst/>
          </a:prstGeom>
        </p:spPr>
        <p:txBody>
          <a:bodyPr vert="horz" lIns="91440" tIns="45720" rIns="91440" bIns="45720" rtlCol="0" anchor="ctr"/>
          <a:lstStyle>
            <a:lvl1pPr algn="r">
              <a:defRPr sz="700" b="0" i="0">
                <a:solidFill>
                  <a:srgbClr val="1C3563"/>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82" name="Picture Placeholder 81">
            <a:extLst>
              <a:ext uri="{FF2B5EF4-FFF2-40B4-BE49-F238E27FC236}">
                <a16:creationId xmlns:a16="http://schemas.microsoft.com/office/drawing/2014/main" id="{16427068-F05A-00E7-4996-8F4C435F7173}"/>
              </a:ext>
            </a:extLst>
          </p:cNvPr>
          <p:cNvSpPr>
            <a:spLocks noGrp="1"/>
          </p:cNvSpPr>
          <p:nvPr>
            <p:ph type="pic" sz="quarter" idx="16"/>
          </p:nvPr>
        </p:nvSpPr>
        <p:spPr>
          <a:xfrm>
            <a:off x="3588063" y="4005294"/>
            <a:ext cx="3943454" cy="5653576"/>
          </a:xfrm>
          <a:custGeom>
            <a:avLst/>
            <a:gdLst>
              <a:gd name="connsiteX0" fmla="*/ 0 w 3943454"/>
              <a:gd name="connsiteY0" fmla="*/ 0 h 5653576"/>
              <a:gd name="connsiteX1" fmla="*/ 3943454 w 3943454"/>
              <a:gd name="connsiteY1" fmla="*/ 0 h 5653576"/>
              <a:gd name="connsiteX2" fmla="*/ 3943454 w 3943454"/>
              <a:gd name="connsiteY2" fmla="*/ 5653576 h 5653576"/>
              <a:gd name="connsiteX3" fmla="*/ 0 w 3943454"/>
              <a:gd name="connsiteY3" fmla="*/ 5653576 h 5653576"/>
              <a:gd name="connsiteX4" fmla="*/ 0 w 3943454"/>
              <a:gd name="connsiteY4" fmla="*/ 5099197 h 5653576"/>
              <a:gd name="connsiteX5" fmla="*/ 152380 w 3943454"/>
              <a:gd name="connsiteY5" fmla="*/ 5099197 h 5653576"/>
              <a:gd name="connsiteX6" fmla="*/ 152380 w 3943454"/>
              <a:gd name="connsiteY6" fmla="*/ 3478683 h 5653576"/>
              <a:gd name="connsiteX7" fmla="*/ 0 w 3943454"/>
              <a:gd name="connsiteY7" fmla="*/ 3478683 h 56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3454" h="5653576">
                <a:moveTo>
                  <a:pt x="0" y="0"/>
                </a:moveTo>
                <a:lnTo>
                  <a:pt x="3943454" y="0"/>
                </a:lnTo>
                <a:lnTo>
                  <a:pt x="3943454" y="5653576"/>
                </a:lnTo>
                <a:lnTo>
                  <a:pt x="0" y="5653576"/>
                </a:lnTo>
                <a:lnTo>
                  <a:pt x="0" y="5099197"/>
                </a:lnTo>
                <a:lnTo>
                  <a:pt x="152380" y="5099197"/>
                </a:lnTo>
                <a:lnTo>
                  <a:pt x="152380" y="3478683"/>
                </a:lnTo>
                <a:lnTo>
                  <a:pt x="0" y="3478683"/>
                </a:lnTo>
                <a:close/>
              </a:path>
            </a:pathLst>
          </a:custGeom>
          <a:solidFill>
            <a:schemeClr val="bg1">
              <a:lumMod val="85000"/>
            </a:schemeClr>
          </a:solidFill>
        </p:spPr>
        <p:txBody>
          <a:bodyPr wrap="square">
            <a:noAutofit/>
          </a:bodyPr>
          <a:lstStyle>
            <a:lvl1pPr marL="0" indent="0">
              <a:buNone/>
              <a:defRPr/>
            </a:lvl1pPr>
          </a:lstStyle>
          <a:p>
            <a:endParaRPr lang="en-US" dirty="0"/>
          </a:p>
        </p:txBody>
      </p:sp>
      <p:sp>
        <p:nvSpPr>
          <p:cNvPr id="71" name="Freeform 70">
            <a:extLst>
              <a:ext uri="{FF2B5EF4-FFF2-40B4-BE49-F238E27FC236}">
                <a16:creationId xmlns:a16="http://schemas.microsoft.com/office/drawing/2014/main" id="{7006D7A2-7F91-402F-82FA-60A994EA8E66}"/>
              </a:ext>
            </a:extLst>
          </p:cNvPr>
          <p:cNvSpPr/>
          <p:nvPr userDrawn="1"/>
        </p:nvSpPr>
        <p:spPr>
          <a:xfrm rot="16200000">
            <a:off x="2777806" y="8141854"/>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60BB47"/>
          </a:solidFill>
          <a:ln w="30808" cap="flat">
            <a:noFill/>
            <a:prstDash val="solid"/>
            <a:miter/>
          </a:ln>
        </p:spPr>
        <p:txBody>
          <a:bodyPr rtlCol="0" anchor="ctr"/>
          <a:lstStyle/>
          <a:p>
            <a:endParaRPr lang="en-US"/>
          </a:p>
        </p:txBody>
      </p:sp>
      <p:cxnSp>
        <p:nvCxnSpPr>
          <p:cNvPr id="73" name="Straight Connector 72">
            <a:extLst>
              <a:ext uri="{FF2B5EF4-FFF2-40B4-BE49-F238E27FC236}">
                <a16:creationId xmlns:a16="http://schemas.microsoft.com/office/drawing/2014/main" id="{48B3A4EF-E009-79E4-5216-E2399A657010}"/>
              </a:ext>
            </a:extLst>
          </p:cNvPr>
          <p:cNvCxnSpPr>
            <a:cxnSpLocks/>
          </p:cNvCxnSpPr>
          <p:nvPr userDrawn="1"/>
        </p:nvCxnSpPr>
        <p:spPr>
          <a:xfrm flipH="1">
            <a:off x="1601429" y="1613105"/>
            <a:ext cx="5929098" cy="0"/>
          </a:xfrm>
          <a:prstGeom prst="line">
            <a:avLst/>
          </a:prstGeom>
          <a:ln w="38100">
            <a:solidFill>
              <a:srgbClr val="60BB47"/>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1AAD62D-03E0-C4C0-325D-E82B4A0FBBB6}"/>
              </a:ext>
            </a:extLst>
          </p:cNvPr>
          <p:cNvPicPr>
            <a:picLocks noChangeAspect="1"/>
          </p:cNvPicPr>
          <p:nvPr userDrawn="1"/>
        </p:nvPicPr>
        <p:blipFill>
          <a:blip r:embed="rId3">
            <a:biLevel thresh="25000"/>
          </a:blip>
          <a:srcRect l="87734" r="5590"/>
          <a:stretch/>
        </p:blipFill>
        <p:spPr>
          <a:xfrm>
            <a:off x="301465" y="3212356"/>
            <a:ext cx="244029" cy="3426983"/>
          </a:xfrm>
          <a:prstGeom prst="rect">
            <a:avLst/>
          </a:prstGeom>
        </p:spPr>
      </p:pic>
    </p:spTree>
    <p:extLst>
      <p:ext uri="{BB962C8B-B14F-4D97-AF65-F5344CB8AC3E}">
        <p14:creationId xmlns:p14="http://schemas.microsoft.com/office/powerpoint/2010/main" val="3094033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96EF4B40-FA20-0349-952B-99D39A2D49F4}"/>
              </a:ext>
            </a:extLst>
          </p:cNvPr>
          <p:cNvSpPr>
            <a:spLocks noGrp="1"/>
          </p:cNvSpPr>
          <p:nvPr>
            <p:ph type="pic" sz="quarter" idx="14"/>
          </p:nvPr>
        </p:nvSpPr>
        <p:spPr>
          <a:xfrm>
            <a:off x="730609" y="4249812"/>
            <a:ext cx="2591917" cy="4797259"/>
          </a:xfrm>
          <a:custGeom>
            <a:avLst/>
            <a:gdLst>
              <a:gd name="connsiteX0" fmla="*/ 0 w 2591917"/>
              <a:gd name="connsiteY0" fmla="*/ 0 h 4797259"/>
              <a:gd name="connsiteX1" fmla="*/ 2591917 w 2591917"/>
              <a:gd name="connsiteY1" fmla="*/ 0 h 4797259"/>
              <a:gd name="connsiteX2" fmla="*/ 2591917 w 2591917"/>
              <a:gd name="connsiteY2" fmla="*/ 4797259 h 4797259"/>
              <a:gd name="connsiteX3" fmla="*/ 0 w 2591917"/>
              <a:gd name="connsiteY3" fmla="*/ 4797259 h 4797259"/>
              <a:gd name="connsiteX4" fmla="*/ 0 w 2591917"/>
              <a:gd name="connsiteY4" fmla="*/ 2398631 h 4797259"/>
              <a:gd name="connsiteX5" fmla="*/ 152381 w 2591917"/>
              <a:gd name="connsiteY5" fmla="*/ 2398631 h 4797259"/>
              <a:gd name="connsiteX6" fmla="*/ 152381 w 2591917"/>
              <a:gd name="connsiteY6" fmla="*/ 778117 h 4797259"/>
              <a:gd name="connsiteX7" fmla="*/ 0 w 2591917"/>
              <a:gd name="connsiteY7" fmla="*/ 778117 h 479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1917" h="4797259">
                <a:moveTo>
                  <a:pt x="0" y="0"/>
                </a:moveTo>
                <a:lnTo>
                  <a:pt x="2591917" y="0"/>
                </a:lnTo>
                <a:lnTo>
                  <a:pt x="2591917" y="4797259"/>
                </a:lnTo>
                <a:lnTo>
                  <a:pt x="0" y="4797259"/>
                </a:lnTo>
                <a:lnTo>
                  <a:pt x="0" y="2398631"/>
                </a:lnTo>
                <a:lnTo>
                  <a:pt x="152381" y="2398631"/>
                </a:lnTo>
                <a:lnTo>
                  <a:pt x="152381" y="778117"/>
                </a:lnTo>
                <a:lnTo>
                  <a:pt x="0" y="778117"/>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5" name="Picture Placeholder 14">
            <a:extLst>
              <a:ext uri="{FF2B5EF4-FFF2-40B4-BE49-F238E27FC236}">
                <a16:creationId xmlns:a16="http://schemas.microsoft.com/office/drawing/2014/main" id="{5CDDA97B-52E0-6744-9E65-4AA63FB1E669}"/>
              </a:ext>
            </a:extLst>
          </p:cNvPr>
          <p:cNvSpPr>
            <a:spLocks noGrp="1"/>
          </p:cNvSpPr>
          <p:nvPr>
            <p:ph type="pic" sz="quarter" idx="13"/>
          </p:nvPr>
        </p:nvSpPr>
        <p:spPr>
          <a:xfrm>
            <a:off x="730609" y="737338"/>
            <a:ext cx="2591917" cy="3199551"/>
          </a:xfrm>
          <a:custGeom>
            <a:avLst/>
            <a:gdLst>
              <a:gd name="connsiteX0" fmla="*/ 0 w 4697808"/>
              <a:gd name="connsiteY0" fmla="*/ 0 h 5861824"/>
              <a:gd name="connsiteX1" fmla="*/ 4697808 w 4697808"/>
              <a:gd name="connsiteY1" fmla="*/ 0 h 5861824"/>
              <a:gd name="connsiteX2" fmla="*/ 4697808 w 4697808"/>
              <a:gd name="connsiteY2" fmla="*/ 5861824 h 5861824"/>
              <a:gd name="connsiteX3" fmla="*/ 0 w 4697808"/>
              <a:gd name="connsiteY3" fmla="*/ 5861824 h 5861824"/>
            </a:gdLst>
            <a:ahLst/>
            <a:cxnLst>
              <a:cxn ang="0">
                <a:pos x="connsiteX0" y="connsiteY0"/>
              </a:cxn>
              <a:cxn ang="0">
                <a:pos x="connsiteX1" y="connsiteY1"/>
              </a:cxn>
              <a:cxn ang="0">
                <a:pos x="connsiteX2" y="connsiteY2"/>
              </a:cxn>
              <a:cxn ang="0">
                <a:pos x="connsiteX3" y="connsiteY3"/>
              </a:cxn>
            </a:cxnLst>
            <a:rect l="l" t="t" r="r" b="b"/>
            <a:pathLst>
              <a:path w="4697808" h="5861824">
                <a:moveTo>
                  <a:pt x="0" y="0"/>
                </a:moveTo>
                <a:lnTo>
                  <a:pt x="4697808" y="0"/>
                </a:lnTo>
                <a:lnTo>
                  <a:pt x="4697808" y="5861824"/>
                </a:lnTo>
                <a:lnTo>
                  <a:pt x="0" y="5861824"/>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6" name="Picture Placeholder 12">
            <a:extLst>
              <a:ext uri="{FF2B5EF4-FFF2-40B4-BE49-F238E27FC236}">
                <a16:creationId xmlns:a16="http://schemas.microsoft.com/office/drawing/2014/main" id="{2ADBB328-9D3E-AF49-981A-EFA75BBBA5B5}"/>
              </a:ext>
            </a:extLst>
          </p:cNvPr>
          <p:cNvSpPr>
            <a:spLocks noGrp="1"/>
          </p:cNvSpPr>
          <p:nvPr>
            <p:ph type="pic" sz="quarter" idx="12"/>
          </p:nvPr>
        </p:nvSpPr>
        <p:spPr>
          <a:xfrm>
            <a:off x="3694263" y="737338"/>
            <a:ext cx="3103271" cy="8309733"/>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9" name="Freeform 18">
            <a:extLst>
              <a:ext uri="{FF2B5EF4-FFF2-40B4-BE49-F238E27FC236}">
                <a16:creationId xmlns:a16="http://schemas.microsoft.com/office/drawing/2014/main" id="{7847F931-52A0-C548-B7F3-F79261BFA0FE}"/>
              </a:ext>
            </a:extLst>
          </p:cNvPr>
          <p:cNvSpPr/>
          <p:nvPr userDrawn="1"/>
        </p:nvSpPr>
        <p:spPr>
          <a:xfrm rot="5400000">
            <a:off x="-79648" y="5685805"/>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60BB47"/>
          </a:solidFill>
          <a:ln w="30808" cap="flat">
            <a:noFill/>
            <a:prstDash val="solid"/>
            <a:miter/>
          </a:ln>
        </p:spPr>
        <p:txBody>
          <a:bodyPr rtlCol="0" anchor="ctr"/>
          <a:lstStyle/>
          <a:p>
            <a:endParaRPr lang="en-US"/>
          </a:p>
        </p:txBody>
      </p:sp>
      <p:sp>
        <p:nvSpPr>
          <p:cNvPr id="2" name="Slide Number Placeholder 5">
            <a:extLst>
              <a:ext uri="{FF2B5EF4-FFF2-40B4-BE49-F238E27FC236}">
                <a16:creationId xmlns:a16="http://schemas.microsoft.com/office/drawing/2014/main" id="{AAC4C3EB-C4CD-8620-B8A3-9508158531CB}"/>
              </a:ext>
            </a:extLst>
          </p:cNvPr>
          <p:cNvSpPr>
            <a:spLocks noGrp="1"/>
          </p:cNvSpPr>
          <p:nvPr>
            <p:ph type="sldNum" sz="quarter" idx="4"/>
          </p:nvPr>
        </p:nvSpPr>
        <p:spPr>
          <a:xfrm>
            <a:off x="7132189" y="10322192"/>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FF4E90-CAF7-C349-BC29-8DF1364581D5}"/>
              </a:ext>
            </a:extLst>
          </p:cNvPr>
          <p:cNvSpPr/>
          <p:nvPr userDrawn="1"/>
        </p:nvSpPr>
        <p:spPr>
          <a:xfrm>
            <a:off x="3565181" y="4590288"/>
            <a:ext cx="3994494" cy="2688336"/>
          </a:xfrm>
          <a:prstGeom prst="rect">
            <a:avLst/>
          </a:prstGeom>
          <a:solidFill>
            <a:srgbClr val="127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4155129" y="570328"/>
            <a:ext cx="3070405" cy="743603"/>
          </a:xfrm>
        </p:spPr>
        <p:txBody>
          <a:bodyPr>
            <a:noAutofit/>
          </a:bodyPr>
          <a:lstStyle>
            <a:lvl1pPr marL="0" indent="0" algn="l">
              <a:buNone/>
              <a:defRPr sz="2900" b="1" i="0">
                <a:solidFill>
                  <a:srgbClr val="60BB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19" name="Text Placeholder 32">
            <a:extLst>
              <a:ext uri="{FF2B5EF4-FFF2-40B4-BE49-F238E27FC236}">
                <a16:creationId xmlns:a16="http://schemas.microsoft.com/office/drawing/2014/main" id="{2C78D526-B6DE-DA4C-91E4-9D76111A908A}"/>
              </a:ext>
            </a:extLst>
          </p:cNvPr>
          <p:cNvSpPr>
            <a:spLocks noGrp="1"/>
          </p:cNvSpPr>
          <p:nvPr>
            <p:ph type="body" sz="quarter" idx="47" hasCustomPrompt="1"/>
          </p:nvPr>
        </p:nvSpPr>
        <p:spPr>
          <a:xfrm>
            <a:off x="4147576" y="1571895"/>
            <a:ext cx="3070405" cy="2325673"/>
          </a:xfrm>
        </p:spPr>
        <p:txBody>
          <a:bodyPr>
            <a:noAutofit/>
          </a:bodyPr>
          <a:lstStyle>
            <a:lvl1pPr marL="0" indent="0" algn="l">
              <a:buNone/>
              <a:defRPr sz="1800" b="0"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3948453" y="7871705"/>
            <a:ext cx="3070404" cy="2092085"/>
          </a:xfrm>
        </p:spPr>
        <p:txBody>
          <a:bodyPr numCol="1" spcCol="288000" anchor="t">
            <a:noAutofit/>
          </a:bodyPr>
          <a:lstStyle>
            <a:lvl1pPr marL="0" indent="0" algn="l">
              <a:lnSpc>
                <a:spcPct val="100000"/>
              </a:lnSpc>
              <a:spcBef>
                <a:spcPts val="0"/>
              </a:spcBef>
              <a:buNone/>
              <a:defRPr sz="1100" b="0"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4" name="Text Placeholder 32">
            <a:extLst>
              <a:ext uri="{FF2B5EF4-FFF2-40B4-BE49-F238E27FC236}">
                <a16:creationId xmlns:a16="http://schemas.microsoft.com/office/drawing/2014/main" id="{204EDC3B-74E6-8E46-B5A2-358513680BDC}"/>
              </a:ext>
            </a:extLst>
          </p:cNvPr>
          <p:cNvSpPr>
            <a:spLocks noGrp="1"/>
          </p:cNvSpPr>
          <p:nvPr>
            <p:ph type="body" sz="quarter" idx="59" hasCustomPrompt="1"/>
          </p:nvPr>
        </p:nvSpPr>
        <p:spPr>
          <a:xfrm>
            <a:off x="3823415" y="5291042"/>
            <a:ext cx="3394566" cy="1632228"/>
          </a:xfrm>
          <a:prstGeom prst="rect">
            <a:avLst/>
          </a:prstGeom>
        </p:spPr>
        <p:txBody>
          <a:bodyPr anchor="ctr">
            <a:noAutofit/>
          </a:bodyPr>
          <a:lstStyle>
            <a:lvl1pPr marL="0" indent="0" algn="ctr">
              <a:lnSpc>
                <a:spcPts val="1420"/>
              </a:lnSpc>
              <a:spcBef>
                <a:spcPts val="0"/>
              </a:spcBef>
              <a:buNone/>
              <a:defRPr lang="en-IE" sz="1600" b="0" i="1"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a:t>
            </a:r>
          </a:p>
        </p:txBody>
      </p:sp>
      <p:sp>
        <p:nvSpPr>
          <p:cNvPr id="25" name="Text Placeholder 32">
            <a:extLst>
              <a:ext uri="{FF2B5EF4-FFF2-40B4-BE49-F238E27FC236}">
                <a16:creationId xmlns:a16="http://schemas.microsoft.com/office/drawing/2014/main" id="{0EC43F85-B158-2B4A-BFB7-B884B99E7C41}"/>
              </a:ext>
            </a:extLst>
          </p:cNvPr>
          <p:cNvSpPr>
            <a:spLocks noGrp="1"/>
          </p:cNvSpPr>
          <p:nvPr>
            <p:ph type="body" sz="quarter" idx="60" hasCustomPrompt="1"/>
          </p:nvPr>
        </p:nvSpPr>
        <p:spPr>
          <a:xfrm rot="10800000">
            <a:off x="4496710" y="3822607"/>
            <a:ext cx="2522147" cy="216147"/>
          </a:xfrm>
          <a:prstGeom prst="rect">
            <a:avLst/>
          </a:prstGeom>
        </p:spPr>
        <p:txBody>
          <a:bodyPr anchor="t">
            <a:noAutofit/>
          </a:bodyPr>
          <a:lstStyle>
            <a:lvl1pPr marL="0" indent="0" algn="ctr">
              <a:lnSpc>
                <a:spcPts val="1420"/>
              </a:lnSpc>
              <a:spcBef>
                <a:spcPts val="0"/>
              </a:spcBef>
              <a:buNone/>
              <a:defRPr lang="en-IE" sz="14000" b="1" i="0" u="none" strike="noStrike" smtClean="0">
                <a:solidFill>
                  <a:srgbClr val="60BB47"/>
                </a:solidFill>
                <a:effectLst/>
                <a:latin typeface="Times" pitchFamily="2"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a:t>
            </a:r>
          </a:p>
        </p:txBody>
      </p:sp>
      <p:sp>
        <p:nvSpPr>
          <p:cNvPr id="26" name="Text Placeholder 32">
            <a:extLst>
              <a:ext uri="{FF2B5EF4-FFF2-40B4-BE49-F238E27FC236}">
                <a16:creationId xmlns:a16="http://schemas.microsoft.com/office/drawing/2014/main" id="{AD00E009-E7A9-4641-A119-039049639940}"/>
              </a:ext>
            </a:extLst>
          </p:cNvPr>
          <p:cNvSpPr>
            <a:spLocks noGrp="1"/>
          </p:cNvSpPr>
          <p:nvPr>
            <p:ph type="body" sz="quarter" idx="61" hasCustomPrompt="1"/>
          </p:nvPr>
        </p:nvSpPr>
        <p:spPr>
          <a:xfrm>
            <a:off x="3815648" y="6394109"/>
            <a:ext cx="3394566" cy="638015"/>
          </a:xfrm>
          <a:prstGeom prst="rect">
            <a:avLst/>
          </a:prstGeom>
        </p:spPr>
        <p:txBody>
          <a:bodyPr anchor="b">
            <a:noAutofit/>
          </a:bodyPr>
          <a:lstStyle>
            <a:lvl1pPr marL="0" indent="0" algn="ctr">
              <a:lnSpc>
                <a:spcPts val="1420"/>
              </a:lnSpc>
              <a:spcBef>
                <a:spcPts val="0"/>
              </a:spcBef>
              <a:buNone/>
              <a:defRPr lang="en-IE" sz="12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  </a:t>
            </a:r>
          </a:p>
          <a:p>
            <a:pPr lvl="0"/>
            <a:r>
              <a:rPr lang="en-GB" dirty="0"/>
              <a:t>Title</a:t>
            </a:r>
          </a:p>
        </p:txBody>
      </p:sp>
      <p:sp>
        <p:nvSpPr>
          <p:cNvPr id="22" name="Picture Placeholder 21">
            <a:extLst>
              <a:ext uri="{FF2B5EF4-FFF2-40B4-BE49-F238E27FC236}">
                <a16:creationId xmlns:a16="http://schemas.microsoft.com/office/drawing/2014/main" id="{530869C0-437B-704E-A6F7-AA39B983FF26}"/>
              </a:ext>
            </a:extLst>
          </p:cNvPr>
          <p:cNvSpPr>
            <a:spLocks noGrp="1"/>
          </p:cNvSpPr>
          <p:nvPr>
            <p:ph type="pic" sz="quarter" idx="10"/>
          </p:nvPr>
        </p:nvSpPr>
        <p:spPr>
          <a:xfrm flipH="1">
            <a:off x="-7307" y="2"/>
            <a:ext cx="3572487" cy="10691812"/>
          </a:xfrm>
          <a:custGeom>
            <a:avLst/>
            <a:gdLst>
              <a:gd name="connsiteX0" fmla="*/ 3572487 w 3572487"/>
              <a:gd name="connsiteY0" fmla="*/ 0 h 10691812"/>
              <a:gd name="connsiteX1" fmla="*/ 0 w 3572487"/>
              <a:gd name="connsiteY1" fmla="*/ 0 h 10691812"/>
              <a:gd name="connsiteX2" fmla="*/ 0 w 3572487"/>
              <a:gd name="connsiteY2" fmla="*/ 1864007 h 10691812"/>
              <a:gd name="connsiteX3" fmla="*/ 160148 w 3572487"/>
              <a:gd name="connsiteY3" fmla="*/ 1864007 h 10691812"/>
              <a:gd name="connsiteX4" fmla="*/ 160148 w 3572487"/>
              <a:gd name="connsiteY4" fmla="*/ 3484521 h 10691812"/>
              <a:gd name="connsiteX5" fmla="*/ 0 w 3572487"/>
              <a:gd name="connsiteY5" fmla="*/ 3484521 h 10691812"/>
              <a:gd name="connsiteX6" fmla="*/ 0 w 3572487"/>
              <a:gd name="connsiteY6" fmla="*/ 10691812 h 10691812"/>
              <a:gd name="connsiteX7" fmla="*/ 3572487 w 3572487"/>
              <a:gd name="connsiteY7" fmla="*/ 10691812 h 1069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487" h="10691812">
                <a:moveTo>
                  <a:pt x="3572487" y="0"/>
                </a:moveTo>
                <a:lnTo>
                  <a:pt x="0" y="0"/>
                </a:lnTo>
                <a:lnTo>
                  <a:pt x="0" y="1864007"/>
                </a:lnTo>
                <a:lnTo>
                  <a:pt x="160148" y="1864007"/>
                </a:lnTo>
                <a:lnTo>
                  <a:pt x="160148" y="3484521"/>
                </a:lnTo>
                <a:lnTo>
                  <a:pt x="0" y="3484521"/>
                </a:lnTo>
                <a:lnTo>
                  <a:pt x="0" y="10691812"/>
                </a:lnTo>
                <a:lnTo>
                  <a:pt x="3572487" y="10691812"/>
                </a:lnTo>
                <a:close/>
              </a:path>
            </a:pathLst>
          </a:custGeom>
          <a:solidFill>
            <a:schemeClr val="bg1">
              <a:lumMod val="85000"/>
            </a:schemeClr>
          </a:solidFill>
        </p:spPr>
        <p:txBody>
          <a:bodyPr wrap="square">
            <a:noAutofit/>
          </a:bodyPr>
          <a:lstStyle/>
          <a:p>
            <a:endParaRPr lang="en-US"/>
          </a:p>
        </p:txBody>
      </p:sp>
      <p:sp>
        <p:nvSpPr>
          <p:cNvPr id="16" name="Freeform 15">
            <a:extLst>
              <a:ext uri="{FF2B5EF4-FFF2-40B4-BE49-F238E27FC236}">
                <a16:creationId xmlns:a16="http://schemas.microsoft.com/office/drawing/2014/main" id="{70CEF599-7128-A248-B0FD-2C29E4588AAF}"/>
              </a:ext>
            </a:extLst>
          </p:cNvPr>
          <p:cNvSpPr/>
          <p:nvPr userDrawn="1"/>
        </p:nvSpPr>
        <p:spPr>
          <a:xfrm rot="5400000">
            <a:off x="2741361" y="2514896"/>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60BB47"/>
          </a:solidFill>
          <a:ln w="30808" cap="flat">
            <a:noFill/>
            <a:prstDash val="solid"/>
            <a:miter/>
          </a:ln>
        </p:spPr>
        <p:txBody>
          <a:bodyPr rtlCol="0" anchor="ctr"/>
          <a:lstStyle/>
          <a:p>
            <a:endParaRPr lang="en-US"/>
          </a:p>
        </p:txBody>
      </p:sp>
      <p:sp>
        <p:nvSpPr>
          <p:cNvPr id="2" name="Slide Number Placeholder 5">
            <a:extLst>
              <a:ext uri="{FF2B5EF4-FFF2-40B4-BE49-F238E27FC236}">
                <a16:creationId xmlns:a16="http://schemas.microsoft.com/office/drawing/2014/main" id="{E2371B90-3BBC-320C-DB6D-457803920915}"/>
              </a:ext>
            </a:extLst>
          </p:cNvPr>
          <p:cNvSpPr>
            <a:spLocks noGrp="1"/>
          </p:cNvSpPr>
          <p:nvPr>
            <p:ph type="sldNum" sz="quarter" idx="4"/>
          </p:nvPr>
        </p:nvSpPr>
        <p:spPr>
          <a:xfrm>
            <a:off x="7132189" y="10322192"/>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900292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C838649C-169E-604F-BAAB-FE7EACC25F70}"/>
              </a:ext>
            </a:extLst>
          </p:cNvPr>
          <p:cNvSpPr>
            <a:spLocks noGrp="1"/>
          </p:cNvSpPr>
          <p:nvPr>
            <p:ph type="pic" sz="quarter" idx="10"/>
          </p:nvPr>
        </p:nvSpPr>
        <p:spPr>
          <a:xfrm>
            <a:off x="0" y="0"/>
            <a:ext cx="7559675" cy="10691813"/>
          </a:xfrm>
          <a:custGeom>
            <a:avLst/>
            <a:gdLst>
              <a:gd name="connsiteX0" fmla="*/ 0 w 7559675"/>
              <a:gd name="connsiteY0" fmla="*/ 0 h 10691813"/>
              <a:gd name="connsiteX1" fmla="*/ 987424 w 7559675"/>
              <a:gd name="connsiteY1" fmla="*/ 0 h 10691813"/>
              <a:gd name="connsiteX2" fmla="*/ 987424 w 7559675"/>
              <a:gd name="connsiteY2" fmla="*/ 5669757 h 10691813"/>
              <a:gd name="connsiteX3" fmla="*/ 6572250 w 7559675"/>
              <a:gd name="connsiteY3" fmla="*/ 5669757 h 10691813"/>
              <a:gd name="connsiteX4" fmla="*/ 657225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0" y="0"/>
                </a:moveTo>
                <a:lnTo>
                  <a:pt x="987424" y="0"/>
                </a:lnTo>
                <a:lnTo>
                  <a:pt x="987424" y="5669757"/>
                </a:lnTo>
                <a:lnTo>
                  <a:pt x="6572250" y="5669757"/>
                </a:lnTo>
                <a:lnTo>
                  <a:pt x="6572250" y="0"/>
                </a:lnTo>
                <a:lnTo>
                  <a:pt x="7559675" y="0"/>
                </a:lnTo>
                <a:lnTo>
                  <a:pt x="7559675" y="10691813"/>
                </a:lnTo>
                <a:lnTo>
                  <a:pt x="0" y="10691813"/>
                </a:lnTo>
                <a:close/>
              </a:path>
            </a:pathLst>
          </a:custGeom>
          <a:solidFill>
            <a:schemeClr val="bg1">
              <a:lumMod val="85000"/>
            </a:schemeClr>
          </a:solidFill>
        </p:spPr>
        <p:txBody>
          <a:bodyPr wrap="square">
            <a:noAutofit/>
          </a:bodyPr>
          <a:lstStyle/>
          <a:p>
            <a:endParaRPr lang="en-US"/>
          </a:p>
        </p:txBody>
      </p:sp>
      <p:grpSp>
        <p:nvGrpSpPr>
          <p:cNvPr id="49" name="Group 48">
            <a:extLst>
              <a:ext uri="{FF2B5EF4-FFF2-40B4-BE49-F238E27FC236}">
                <a16:creationId xmlns:a16="http://schemas.microsoft.com/office/drawing/2014/main" id="{77F1F19C-45BC-2444-9044-6F7DB00D6872}"/>
              </a:ext>
            </a:extLst>
          </p:cNvPr>
          <p:cNvGrpSpPr/>
          <p:nvPr userDrawn="1"/>
        </p:nvGrpSpPr>
        <p:grpSpPr>
          <a:xfrm>
            <a:off x="987424" y="0"/>
            <a:ext cx="5584826" cy="5669757"/>
            <a:chOff x="1043257" y="773021"/>
            <a:chExt cx="8589824" cy="10134692"/>
          </a:xfrm>
        </p:grpSpPr>
        <p:sp>
          <p:nvSpPr>
            <p:cNvPr id="50" name="Rectangle 49">
              <a:extLst>
                <a:ext uri="{FF2B5EF4-FFF2-40B4-BE49-F238E27FC236}">
                  <a16:creationId xmlns:a16="http://schemas.microsoft.com/office/drawing/2014/main" id="{CF55ED84-A04B-4045-9A8D-B515DCAE81FA}"/>
                </a:ext>
              </a:extLst>
            </p:cNvPr>
            <p:cNvSpPr/>
            <p:nvPr/>
          </p:nvSpPr>
          <p:spPr bwMode="auto">
            <a:xfrm>
              <a:off x="1043257" y="1158944"/>
              <a:ext cx="8589824" cy="9748769"/>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4294"/>
            </a:p>
          </p:txBody>
        </p:sp>
        <p:sp>
          <p:nvSpPr>
            <p:cNvPr id="54" name="Rectangle 5">
              <a:extLst>
                <a:ext uri="{FF2B5EF4-FFF2-40B4-BE49-F238E27FC236}">
                  <a16:creationId xmlns:a16="http://schemas.microsoft.com/office/drawing/2014/main" id="{FFA18E24-C4A4-AD47-B8CC-DBD6B1A3D839}"/>
                </a:ext>
              </a:extLst>
            </p:cNvPr>
            <p:cNvSpPr/>
            <p:nvPr/>
          </p:nvSpPr>
          <p:spPr bwMode="auto">
            <a:xfrm>
              <a:off x="1043257" y="773021"/>
              <a:ext cx="8589824" cy="537026"/>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60BB4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grpSp>
      <p:sp>
        <p:nvSpPr>
          <p:cNvPr id="55" name="Text Placeholder 32">
            <a:extLst>
              <a:ext uri="{FF2B5EF4-FFF2-40B4-BE49-F238E27FC236}">
                <a16:creationId xmlns:a16="http://schemas.microsoft.com/office/drawing/2014/main" id="{22F4135E-1D03-B04C-BDE1-9EFEB882ABD6}"/>
              </a:ext>
            </a:extLst>
          </p:cNvPr>
          <p:cNvSpPr>
            <a:spLocks noGrp="1"/>
          </p:cNvSpPr>
          <p:nvPr>
            <p:ph type="body" sz="quarter" idx="30" hasCustomPrompt="1"/>
          </p:nvPr>
        </p:nvSpPr>
        <p:spPr>
          <a:xfrm>
            <a:off x="1342449" y="625192"/>
            <a:ext cx="4937888" cy="747096"/>
          </a:xfrm>
        </p:spPr>
        <p:txBody>
          <a:bodyPr>
            <a:noAutofit/>
          </a:bodyPr>
          <a:lstStyle>
            <a:lvl1pPr marL="0" indent="0" algn="ctr">
              <a:buNone/>
              <a:defRPr sz="2900" b="1" i="0">
                <a:solidFill>
                  <a:srgbClr val="60BB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56" name="Text Placeholder 32">
            <a:extLst>
              <a:ext uri="{FF2B5EF4-FFF2-40B4-BE49-F238E27FC236}">
                <a16:creationId xmlns:a16="http://schemas.microsoft.com/office/drawing/2014/main" id="{254193FC-DF8D-4C4A-A1F6-F8B00EE79CBE}"/>
              </a:ext>
            </a:extLst>
          </p:cNvPr>
          <p:cNvSpPr>
            <a:spLocks noGrp="1"/>
          </p:cNvSpPr>
          <p:nvPr>
            <p:ph type="body" sz="quarter" idx="47" hasCustomPrompt="1"/>
          </p:nvPr>
        </p:nvSpPr>
        <p:spPr>
          <a:xfrm>
            <a:off x="1334896" y="1626760"/>
            <a:ext cx="4937888" cy="853742"/>
          </a:xfrm>
        </p:spPr>
        <p:txBody>
          <a:bodyPr>
            <a:noAutofit/>
          </a:bodyPr>
          <a:lstStyle>
            <a:lvl1pPr marL="0" indent="0" algn="ctr">
              <a:buNone/>
              <a:defRPr sz="1800" b="1"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57" name="Text Placeholder 32">
            <a:extLst>
              <a:ext uri="{FF2B5EF4-FFF2-40B4-BE49-F238E27FC236}">
                <a16:creationId xmlns:a16="http://schemas.microsoft.com/office/drawing/2014/main" id="{2A09CA93-83C8-4349-B08B-71D0EB48B96E}"/>
              </a:ext>
            </a:extLst>
          </p:cNvPr>
          <p:cNvSpPr>
            <a:spLocks noGrp="1"/>
          </p:cNvSpPr>
          <p:nvPr>
            <p:ph type="body" sz="quarter" idx="48" hasCustomPrompt="1"/>
          </p:nvPr>
        </p:nvSpPr>
        <p:spPr>
          <a:xfrm>
            <a:off x="1342449" y="2658866"/>
            <a:ext cx="4931210" cy="2687040"/>
          </a:xfrm>
        </p:spPr>
        <p:txBody>
          <a:bodyPr numCol="1" spcCol="288000" anchor="t">
            <a:noAutofit/>
          </a:bodyPr>
          <a:lstStyle>
            <a:lvl1pPr marL="0" indent="0" algn="ctr">
              <a:lnSpc>
                <a:spcPct val="100000"/>
              </a:lnSpc>
              <a:spcBef>
                <a:spcPts val="0"/>
              </a:spcBef>
              <a:buNone/>
              <a:defRPr sz="1100" b="0"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2381"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5"/>
            <a:ext cx="6520220" cy="206658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BC1F854A-4F4F-9A90-D3ED-7773386C2C96}"/>
              </a:ext>
            </a:extLst>
          </p:cNvPr>
          <p:cNvSpPr>
            <a:spLocks noGrp="1"/>
          </p:cNvSpPr>
          <p:nvPr>
            <p:ph type="sldNum" sz="quarter" idx="4"/>
          </p:nvPr>
        </p:nvSpPr>
        <p:spPr>
          <a:xfrm>
            <a:off x="7120647" y="10322192"/>
            <a:ext cx="331670" cy="266594"/>
          </a:xfrm>
          <a:prstGeom prst="rect">
            <a:avLst/>
          </a:prstGeom>
        </p:spPr>
        <p:txBody>
          <a:bodyPr vert="horz" lIns="91440" tIns="45720" rIns="91440" bIns="45720" rtlCol="0" anchor="ctr"/>
          <a:lstStyle>
            <a:lvl1pPr algn="r">
              <a:defRPr sz="9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pic>
        <p:nvPicPr>
          <p:cNvPr id="6" name="Picture 5">
            <a:extLst>
              <a:ext uri="{FF2B5EF4-FFF2-40B4-BE49-F238E27FC236}">
                <a16:creationId xmlns:a16="http://schemas.microsoft.com/office/drawing/2014/main" id="{CBF70F70-EBF0-64C0-D377-A8EE37B0EFED}"/>
              </a:ext>
            </a:extLst>
          </p:cNvPr>
          <p:cNvPicPr>
            <a:picLocks noChangeAspect="1"/>
          </p:cNvPicPr>
          <p:nvPr userDrawn="1"/>
        </p:nvPicPr>
        <p:blipFill>
          <a:blip r:embed="rId19"/>
          <a:srcRect l="87734" r="5590"/>
          <a:stretch/>
        </p:blipFill>
        <p:spPr>
          <a:xfrm>
            <a:off x="7215788" y="8142166"/>
            <a:ext cx="163502" cy="2296114"/>
          </a:xfrm>
          <a:prstGeom prst="rect">
            <a:avLst/>
          </a:prstGeom>
        </p:spPr>
      </p:pic>
      <p:cxnSp>
        <p:nvCxnSpPr>
          <p:cNvPr id="8" name="Straight Connector 7">
            <a:extLst>
              <a:ext uri="{FF2B5EF4-FFF2-40B4-BE49-F238E27FC236}">
                <a16:creationId xmlns:a16="http://schemas.microsoft.com/office/drawing/2014/main" id="{E8EA48C4-A1FD-4064-D086-9B4F9C01E447}"/>
              </a:ext>
            </a:extLst>
          </p:cNvPr>
          <p:cNvCxnSpPr/>
          <p:nvPr userDrawn="1"/>
        </p:nvCxnSpPr>
        <p:spPr>
          <a:xfrm>
            <a:off x="7127875" y="10315575"/>
            <a:ext cx="304800" cy="0"/>
          </a:xfrm>
          <a:prstGeom prst="line">
            <a:avLst/>
          </a:prstGeom>
          <a:ln>
            <a:solidFill>
              <a:srgbClr val="60BB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4" r:id="rId1"/>
    <p:sldLayoutId id="2147483736" r:id="rId2"/>
    <p:sldLayoutId id="2147483683" r:id="rId3"/>
    <p:sldLayoutId id="2147483739" r:id="rId4"/>
    <p:sldLayoutId id="2147483697" r:id="rId5"/>
    <p:sldLayoutId id="2147483703" r:id="rId6"/>
    <p:sldLayoutId id="2147483700" r:id="rId7"/>
    <p:sldLayoutId id="2147483723" r:id="rId8"/>
    <p:sldLayoutId id="2147483698" r:id="rId9"/>
    <p:sldLayoutId id="2147483695" r:id="rId10"/>
    <p:sldLayoutId id="2147483735" r:id="rId11"/>
    <p:sldLayoutId id="2147483734" r:id="rId12"/>
    <p:sldLayoutId id="2147483708" r:id="rId13"/>
    <p:sldLayoutId id="2147483733" r:id="rId14"/>
    <p:sldLayoutId id="2147483701" r:id="rId15"/>
    <p:sldLayoutId id="2147483732" r:id="rId16"/>
    <p:sldLayoutId id="2147483702" r:id="rId17"/>
  </p:sldLayoutIdLst>
  <p:hf hdr="0"/>
  <p:txStyles>
    <p:titleStyle>
      <a:lvl1pPr algn="l" defTabSz="2072941" rtl="0" eaLnBrk="1" latinLnBrk="0" hangingPunct="1">
        <a:lnSpc>
          <a:spcPct val="90000"/>
        </a:lnSpc>
        <a:spcBef>
          <a:spcPct val="0"/>
        </a:spcBef>
        <a:buNone/>
        <a:defRPr sz="2400" kern="1200">
          <a:solidFill>
            <a:srgbClr val="011E3B"/>
          </a:solidFill>
          <a:latin typeface="Calibri" panose="020F0502020204030204" pitchFamily="34" charset="0"/>
          <a:ea typeface="+mj-ea"/>
          <a:cs typeface="Calibri" panose="020F0502020204030204" pitchFamily="34" charset="0"/>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2pPr>
      <a:lvl3pPr marL="259117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3pPr>
      <a:lvl4pPr marL="362764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4pPr>
      <a:lvl5pPr marL="4664118"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pixabay.com/en/ehr-emr-electronic-medical-record-147652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s://creativecommons.org/licenses/by/3.0/" TargetMode="External"/><Relationship Id="rId4" Type="http://schemas.openxmlformats.org/officeDocument/2006/relationships/hyperlink" Target="https://www.frontiersin.org/journals/plant-science/articles/10.3389/fpls.2023.1215899/full"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https://hyperspectra.wordpress.com/2016/02/"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hyperlink" Target="https://etedge-insights.com/sdgs-and-esg/sustainability/sustainability-beyond-compliance-from-obligation-to-strategic-leadership/"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creativecommons.org/licenses/by/3.0/" TargetMode="External"/><Relationship Id="rId4" Type="http://schemas.openxmlformats.org/officeDocument/2006/relationships/hyperlink" Target="https://www.agrofossilfree.eu/da/overbli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farmonaut.com/precision-farming/xag-drones-2026-transforming-farming-with-precision-tech"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s://www.ralphsmeatcompany.com.au/2021/03/reasons-to-have-precision-farming-technology.html"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C15F510-B897-9C8F-590A-D3A5BD1BC650}"/>
              </a:ext>
            </a:extLst>
          </p:cNvPr>
          <p:cNvSpPr>
            <a:spLocks noGrp="1"/>
          </p:cNvSpPr>
          <p:nvPr>
            <p:ph type="body" sz="quarter" idx="16"/>
          </p:nvPr>
        </p:nvSpPr>
        <p:spPr>
          <a:xfrm>
            <a:off x="493736" y="4964518"/>
            <a:ext cx="4078264" cy="1112797"/>
          </a:xfrm>
        </p:spPr>
        <p:txBody>
          <a:bodyPr wrap="square"/>
          <a:lstStyle/>
          <a:p>
            <a:r>
              <a:t>Digital Tools for Smart Farming</a:t>
            </a:r>
          </a:p>
        </p:txBody>
      </p:sp>
      <p:pic>
        <p:nvPicPr>
          <p:cNvPr id="35" name="Picture Placeholder 34">
            <a:extLst>
              <a:ext uri="{FF2B5EF4-FFF2-40B4-BE49-F238E27FC236}">
                <a16:creationId xmlns:a16="http://schemas.microsoft.com/office/drawing/2014/main" id="{6267C6DC-B442-162D-1C98-A5EC3350EA06}"/>
              </a:ext>
            </a:extLst>
          </p:cNvPr>
          <p:cNvPicPr>
            <a:picLocks noGrp="1" noChangeAspect="1"/>
          </p:cNvPicPr>
          <p:nvPr>
            <p:ph type="pic" sz="quarter" idx="22"/>
          </p:nvPr>
        </p:nvPicPr>
        <p:blipFill>
          <a:blip r:embed="rId2"/>
          <a:srcRect t="6600" b="6600"/>
          <a:stretch/>
        </p:blipFill>
        <p:spPr>
          <a:xfrm>
            <a:off x="3018709" y="3585080"/>
            <a:ext cx="4540966" cy="5656891"/>
          </a:xfrm>
        </p:spPr>
      </p:pic>
      <p:grpSp>
        <p:nvGrpSpPr>
          <p:cNvPr id="36" name="Group 35">
            <a:extLst>
              <a:ext uri="{FF2B5EF4-FFF2-40B4-BE49-F238E27FC236}">
                <a16:creationId xmlns:a16="http://schemas.microsoft.com/office/drawing/2014/main" id="{7892BB23-14F1-2E65-D25F-7D9ECF01B52E}"/>
              </a:ext>
            </a:extLst>
          </p:cNvPr>
          <p:cNvGrpSpPr/>
          <p:nvPr/>
        </p:nvGrpSpPr>
        <p:grpSpPr>
          <a:xfrm flipH="1">
            <a:off x="3564614" y="7795648"/>
            <a:ext cx="4103550" cy="3004654"/>
            <a:chOff x="2448299" y="3378191"/>
            <a:chExt cx="2315033" cy="2737855"/>
          </a:xfrm>
        </p:grpSpPr>
        <p:sp>
          <p:nvSpPr>
            <p:cNvPr id="37" name="Freeform 36">
              <a:extLst>
                <a:ext uri="{FF2B5EF4-FFF2-40B4-BE49-F238E27FC236}">
                  <a16:creationId xmlns:a16="http://schemas.microsoft.com/office/drawing/2014/main" id="{84D7816D-8DEF-1774-8D87-EDC9668A7887}"/>
                </a:ext>
              </a:extLst>
            </p:cNvPr>
            <p:cNvSpPr/>
            <p:nvPr/>
          </p:nvSpPr>
          <p:spPr>
            <a:xfrm>
              <a:off x="2484663" y="5149800"/>
              <a:ext cx="1310377" cy="966245"/>
            </a:xfrm>
            <a:custGeom>
              <a:avLst/>
              <a:gdLst>
                <a:gd name="connsiteX0" fmla="*/ 0 w 1310377"/>
                <a:gd name="connsiteY0" fmla="*/ 966246 h 966245"/>
                <a:gd name="connsiteX1" fmla="*/ 876119 w 1310377"/>
                <a:gd name="connsiteY1" fmla="*/ 0 h 966245"/>
                <a:gd name="connsiteX2" fmla="*/ 1310378 w 1310377"/>
                <a:gd name="connsiteY2" fmla="*/ 953870 h 966245"/>
                <a:gd name="connsiteX3" fmla="*/ 0 w 1310377"/>
                <a:gd name="connsiteY3" fmla="*/ 966246 h 966245"/>
              </a:gdLst>
              <a:ahLst/>
              <a:cxnLst>
                <a:cxn ang="0">
                  <a:pos x="connsiteX0" y="connsiteY0"/>
                </a:cxn>
                <a:cxn ang="0">
                  <a:pos x="connsiteX1" y="connsiteY1"/>
                </a:cxn>
                <a:cxn ang="0">
                  <a:pos x="connsiteX2" y="connsiteY2"/>
                </a:cxn>
                <a:cxn ang="0">
                  <a:pos x="connsiteX3" y="connsiteY3"/>
                </a:cxn>
              </a:cxnLst>
              <a:rect l="l" t="t" r="r" b="b"/>
              <a:pathLst>
                <a:path w="1310377" h="966245">
                  <a:moveTo>
                    <a:pt x="0" y="966246"/>
                  </a:moveTo>
                  <a:lnTo>
                    <a:pt x="876119" y="0"/>
                  </a:lnTo>
                  <a:lnTo>
                    <a:pt x="1310378" y="953870"/>
                  </a:lnTo>
                  <a:cubicBezTo>
                    <a:pt x="1310378" y="953870"/>
                    <a:pt x="14254" y="951966"/>
                    <a:pt x="0" y="966246"/>
                  </a:cubicBezTo>
                  <a:close/>
                </a:path>
              </a:pathLst>
            </a:custGeom>
            <a:solidFill>
              <a:srgbClr val="209270"/>
            </a:solidFill>
            <a:ln w="9502"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39771A4-F567-5FA9-329D-7C067442726F}"/>
                </a:ext>
              </a:extLst>
            </p:cNvPr>
            <p:cNvSpPr/>
            <p:nvPr/>
          </p:nvSpPr>
          <p:spPr>
            <a:xfrm>
              <a:off x="2448299" y="4497697"/>
              <a:ext cx="912483" cy="1618349"/>
            </a:xfrm>
            <a:custGeom>
              <a:avLst/>
              <a:gdLst>
                <a:gd name="connsiteX0" fmla="*/ 255 w 912483"/>
                <a:gd name="connsiteY0" fmla="*/ 7 h 1618349"/>
                <a:gd name="connsiteX1" fmla="*/ 912483 w 912483"/>
                <a:gd name="connsiteY1" fmla="*/ 652104 h 1618349"/>
                <a:gd name="connsiteX2" fmla="*/ 36364 w 912483"/>
                <a:gd name="connsiteY2" fmla="*/ 1618350 h 1618349"/>
                <a:gd name="connsiteX3" fmla="*/ 255 w 912483"/>
                <a:gd name="connsiteY3" fmla="*/ 7 h 1618349"/>
              </a:gdLst>
              <a:ahLst/>
              <a:cxnLst>
                <a:cxn ang="0">
                  <a:pos x="connsiteX0" y="connsiteY0"/>
                </a:cxn>
                <a:cxn ang="0">
                  <a:pos x="connsiteX1" y="connsiteY1"/>
                </a:cxn>
                <a:cxn ang="0">
                  <a:pos x="connsiteX2" y="connsiteY2"/>
                </a:cxn>
                <a:cxn ang="0">
                  <a:pos x="connsiteX3" y="connsiteY3"/>
                </a:cxn>
              </a:cxnLst>
              <a:rect l="l" t="t" r="r" b="b"/>
              <a:pathLst>
                <a:path w="912483" h="1618349">
                  <a:moveTo>
                    <a:pt x="255" y="7"/>
                  </a:moveTo>
                  <a:lnTo>
                    <a:pt x="912483" y="652104"/>
                  </a:lnTo>
                  <a:lnTo>
                    <a:pt x="36364" y="1618350"/>
                  </a:lnTo>
                  <a:cubicBezTo>
                    <a:pt x="36364" y="1618350"/>
                    <a:pt x="-3546" y="-3801"/>
                    <a:pt x="255" y="7"/>
                  </a:cubicBezTo>
                  <a:close/>
                </a:path>
              </a:pathLst>
            </a:custGeom>
            <a:solidFill>
              <a:srgbClr val="80C34F"/>
            </a:solidFill>
            <a:ln w="9502"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485969A-12E0-331F-8A64-CE3FAAC0104E}"/>
                </a:ext>
              </a:extLst>
            </p:cNvPr>
            <p:cNvSpPr/>
            <p:nvPr/>
          </p:nvSpPr>
          <p:spPr>
            <a:xfrm>
              <a:off x="3360782" y="4747119"/>
              <a:ext cx="940735" cy="1357504"/>
            </a:xfrm>
            <a:custGeom>
              <a:avLst/>
              <a:gdLst>
                <a:gd name="connsiteX0" fmla="*/ 940735 w 940735"/>
                <a:gd name="connsiteY0" fmla="*/ 0 h 1357504"/>
                <a:gd name="connsiteX1" fmla="*/ 434259 w 940735"/>
                <a:gd name="connsiteY1" fmla="*/ 1357504 h 1357504"/>
                <a:gd name="connsiteX2" fmla="*/ 0 w 940735"/>
                <a:gd name="connsiteY2" fmla="*/ 402682 h 1357504"/>
                <a:gd name="connsiteX3" fmla="*/ 940735 w 940735"/>
                <a:gd name="connsiteY3" fmla="*/ 0 h 1357504"/>
              </a:gdLst>
              <a:ahLst/>
              <a:cxnLst>
                <a:cxn ang="0">
                  <a:pos x="connsiteX0" y="connsiteY0"/>
                </a:cxn>
                <a:cxn ang="0">
                  <a:pos x="connsiteX1" y="connsiteY1"/>
                </a:cxn>
                <a:cxn ang="0">
                  <a:pos x="connsiteX2" y="connsiteY2"/>
                </a:cxn>
                <a:cxn ang="0">
                  <a:pos x="connsiteX3" y="connsiteY3"/>
                </a:cxn>
              </a:cxnLst>
              <a:rect l="l" t="t" r="r" b="b"/>
              <a:pathLst>
                <a:path w="940735" h="1357504">
                  <a:moveTo>
                    <a:pt x="940735" y="0"/>
                  </a:moveTo>
                  <a:lnTo>
                    <a:pt x="434259" y="1357504"/>
                  </a:lnTo>
                  <a:lnTo>
                    <a:pt x="0" y="402682"/>
                  </a:lnTo>
                  <a:lnTo>
                    <a:pt x="940735" y="0"/>
                  </a:lnTo>
                  <a:close/>
                </a:path>
              </a:pathLst>
            </a:custGeom>
            <a:solidFill>
              <a:srgbClr val="60BB47"/>
            </a:solidFill>
            <a:ln w="9502"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4B31CC1-C635-4E5A-0AA3-0DC9A151F787}"/>
                </a:ext>
              </a:extLst>
            </p:cNvPr>
            <p:cNvSpPr/>
            <p:nvPr/>
          </p:nvSpPr>
          <p:spPr>
            <a:xfrm>
              <a:off x="2448554" y="3378191"/>
              <a:ext cx="912227" cy="1771609"/>
            </a:xfrm>
            <a:custGeom>
              <a:avLst/>
              <a:gdLst>
                <a:gd name="connsiteX0" fmla="*/ 0 w 912227"/>
                <a:gd name="connsiteY0" fmla="*/ 1119512 h 1771609"/>
                <a:gd name="connsiteX1" fmla="*/ 775394 w 912227"/>
                <a:gd name="connsiteY1" fmla="*/ 0 h 1771609"/>
                <a:gd name="connsiteX2" fmla="*/ 912228 w 912227"/>
                <a:gd name="connsiteY2" fmla="*/ 1771609 h 1771609"/>
                <a:gd name="connsiteX3" fmla="*/ 0 w 912227"/>
                <a:gd name="connsiteY3" fmla="*/ 1119512 h 1771609"/>
              </a:gdLst>
              <a:ahLst/>
              <a:cxnLst>
                <a:cxn ang="0">
                  <a:pos x="connsiteX0" y="connsiteY0"/>
                </a:cxn>
                <a:cxn ang="0">
                  <a:pos x="connsiteX1" y="connsiteY1"/>
                </a:cxn>
                <a:cxn ang="0">
                  <a:pos x="connsiteX2" y="connsiteY2"/>
                </a:cxn>
                <a:cxn ang="0">
                  <a:pos x="connsiteX3" y="connsiteY3"/>
                </a:cxn>
              </a:cxnLst>
              <a:rect l="l" t="t" r="r" b="b"/>
              <a:pathLst>
                <a:path w="912227" h="1771609">
                  <a:moveTo>
                    <a:pt x="0" y="1119512"/>
                  </a:moveTo>
                  <a:lnTo>
                    <a:pt x="775394" y="0"/>
                  </a:lnTo>
                  <a:lnTo>
                    <a:pt x="912228" y="1771609"/>
                  </a:lnTo>
                  <a:lnTo>
                    <a:pt x="0" y="1119512"/>
                  </a:lnTo>
                  <a:close/>
                </a:path>
              </a:pathLst>
            </a:custGeom>
            <a:solidFill>
              <a:srgbClr val="127268"/>
            </a:solidFill>
            <a:ln w="9502"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4CA1CD4-06FE-5679-C60A-92A481314BF8}"/>
                </a:ext>
              </a:extLst>
            </p:cNvPr>
            <p:cNvSpPr/>
            <p:nvPr/>
          </p:nvSpPr>
          <p:spPr>
            <a:xfrm>
              <a:off x="3223948" y="3378191"/>
              <a:ext cx="1077569" cy="1771609"/>
            </a:xfrm>
            <a:custGeom>
              <a:avLst/>
              <a:gdLst>
                <a:gd name="connsiteX0" fmla="*/ 1077569 w 1077569"/>
                <a:gd name="connsiteY0" fmla="*/ 1368928 h 1771609"/>
                <a:gd name="connsiteX1" fmla="*/ 136834 w 1077569"/>
                <a:gd name="connsiteY1" fmla="*/ 1771609 h 1771609"/>
                <a:gd name="connsiteX2" fmla="*/ 0 w 1077569"/>
                <a:gd name="connsiteY2" fmla="*/ 0 h 1771609"/>
                <a:gd name="connsiteX3" fmla="*/ 1077569 w 1077569"/>
                <a:gd name="connsiteY3" fmla="*/ 1368928 h 1771609"/>
              </a:gdLst>
              <a:ahLst/>
              <a:cxnLst>
                <a:cxn ang="0">
                  <a:pos x="connsiteX0" y="connsiteY0"/>
                </a:cxn>
                <a:cxn ang="0">
                  <a:pos x="connsiteX1" y="connsiteY1"/>
                </a:cxn>
                <a:cxn ang="0">
                  <a:pos x="connsiteX2" y="connsiteY2"/>
                </a:cxn>
                <a:cxn ang="0">
                  <a:pos x="connsiteX3" y="connsiteY3"/>
                </a:cxn>
              </a:cxnLst>
              <a:rect l="l" t="t" r="r" b="b"/>
              <a:pathLst>
                <a:path w="1077569" h="1771609">
                  <a:moveTo>
                    <a:pt x="1077569" y="1368928"/>
                  </a:moveTo>
                  <a:lnTo>
                    <a:pt x="136834" y="1771609"/>
                  </a:lnTo>
                  <a:lnTo>
                    <a:pt x="0" y="0"/>
                  </a:lnTo>
                  <a:lnTo>
                    <a:pt x="1077569" y="1368928"/>
                  </a:lnTo>
                  <a:close/>
                </a:path>
              </a:pathLst>
            </a:custGeom>
            <a:solidFill>
              <a:srgbClr val="2CA48D"/>
            </a:solidFill>
            <a:ln w="9502"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0D4EA04-6959-6F2D-529D-012F03796466}"/>
                </a:ext>
              </a:extLst>
            </p:cNvPr>
            <p:cNvSpPr/>
            <p:nvPr/>
          </p:nvSpPr>
          <p:spPr>
            <a:xfrm>
              <a:off x="3782687" y="4757590"/>
              <a:ext cx="980645" cy="1347032"/>
            </a:xfrm>
            <a:custGeom>
              <a:avLst/>
              <a:gdLst>
                <a:gd name="connsiteX0" fmla="*/ 0 w 980645"/>
                <a:gd name="connsiteY0" fmla="*/ 1347033 h 1347032"/>
                <a:gd name="connsiteX1" fmla="*/ 980645 w 980645"/>
                <a:gd name="connsiteY1" fmla="*/ 1347033 h 1347032"/>
                <a:gd name="connsiteX2" fmla="*/ 517879 w 980645"/>
                <a:gd name="connsiteY2" fmla="*/ 0 h 1347032"/>
                <a:gd name="connsiteX3" fmla="*/ 0 w 980645"/>
                <a:gd name="connsiteY3" fmla="*/ 1347033 h 1347032"/>
              </a:gdLst>
              <a:ahLst/>
              <a:cxnLst>
                <a:cxn ang="0">
                  <a:pos x="connsiteX0" y="connsiteY0"/>
                </a:cxn>
                <a:cxn ang="0">
                  <a:pos x="connsiteX1" y="connsiteY1"/>
                </a:cxn>
                <a:cxn ang="0">
                  <a:pos x="connsiteX2" y="connsiteY2"/>
                </a:cxn>
                <a:cxn ang="0">
                  <a:pos x="connsiteX3" y="connsiteY3"/>
                </a:cxn>
              </a:cxnLst>
              <a:rect l="l" t="t" r="r" b="b"/>
              <a:pathLst>
                <a:path w="980645" h="1347032">
                  <a:moveTo>
                    <a:pt x="0" y="1347033"/>
                  </a:moveTo>
                  <a:lnTo>
                    <a:pt x="980645" y="1347033"/>
                  </a:lnTo>
                  <a:lnTo>
                    <a:pt x="517879" y="0"/>
                  </a:lnTo>
                  <a:lnTo>
                    <a:pt x="0" y="1347033"/>
                  </a:lnTo>
                  <a:close/>
                </a:path>
              </a:pathLst>
            </a:custGeom>
            <a:solidFill>
              <a:srgbClr val="127268"/>
            </a:solidFill>
            <a:ln w="9502" cap="flat">
              <a:noFill/>
              <a:prstDash val="solid"/>
              <a:miter/>
            </a:ln>
          </p:spPr>
          <p:txBody>
            <a:bodyPr rtlCol="0" anchor="ctr"/>
            <a:lstStyle/>
            <a:p>
              <a:endParaRPr lang="en-US"/>
            </a:p>
          </p:txBody>
        </p:sp>
      </p:grpSp>
      <p:sp>
        <p:nvSpPr>
          <p:cNvPr id="43" name="Text Placeholder 7">
            <a:extLst>
              <a:ext uri="{FF2B5EF4-FFF2-40B4-BE49-F238E27FC236}">
                <a16:creationId xmlns:a16="http://schemas.microsoft.com/office/drawing/2014/main" id="{BCEA965C-72F1-78A2-C313-480C0FD35655}"/>
              </a:ext>
            </a:extLst>
          </p:cNvPr>
          <p:cNvSpPr txBox="1">
            <a:spLocks/>
          </p:cNvSpPr>
          <p:nvPr/>
        </p:nvSpPr>
        <p:spPr>
          <a:xfrm>
            <a:off x="4073236" y="9604185"/>
            <a:ext cx="3486439" cy="518298"/>
          </a:xfrm>
          <a:prstGeom prst="rect">
            <a:avLst/>
          </a:prstGeom>
          <a:noFill/>
        </p:spPr>
        <p:txBody>
          <a:bodyPr vert="horz" lIns="91440" tIns="45720" rIns="91440" bIns="45720" rtlCol="0" anchor="t">
            <a:noAutofit/>
          </a:bodyPr>
          <a:lstStyle>
            <a:lvl1pPr marL="0" indent="0" algn="ctr" defTabSz="2072941" rtl="0" eaLnBrk="1" latinLnBrk="0" hangingPunct="1">
              <a:lnSpc>
                <a:spcPct val="100000"/>
              </a:lnSpc>
              <a:spcBef>
                <a:spcPts val="0"/>
              </a:spcBef>
              <a:buFont typeface="Arial" panose="020B0604020202020204" pitchFamily="34" charset="0"/>
              <a:buNone/>
              <a:defRPr sz="24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800" dirty="0"/>
              <a:t>www.</a:t>
            </a:r>
            <a:r>
              <a:rPr lang="en-US" sz="2800" b="1" dirty="0"/>
              <a:t>smart4food</a:t>
            </a:r>
            <a:r>
              <a:rPr lang="en-US" sz="2800" dirty="0"/>
              <a:t>.eu</a:t>
            </a:r>
          </a:p>
        </p:txBody>
      </p:sp>
      <p:sp>
        <p:nvSpPr>
          <p:cNvPr id="13" name="Text Placeholder 6">
            <a:extLst>
              <a:ext uri="{FF2B5EF4-FFF2-40B4-BE49-F238E27FC236}">
                <a16:creationId xmlns:a16="http://schemas.microsoft.com/office/drawing/2014/main" id="{7F8BE409-B39F-4C6C-8FA0-39F1DC1D6E24}"/>
              </a:ext>
            </a:extLst>
          </p:cNvPr>
          <p:cNvSpPr txBox="1">
            <a:spLocks/>
          </p:cNvSpPr>
          <p:nvPr/>
        </p:nvSpPr>
        <p:spPr>
          <a:xfrm>
            <a:off x="493736" y="3777806"/>
            <a:ext cx="1745536" cy="746898"/>
          </a:xfrm>
          <a:prstGeom prst="rect">
            <a:avLst/>
          </a:prstGeom>
        </p:spPr>
        <p:txBody>
          <a:bodyPr vert="horz" wrap="square" lIns="91440" tIns="45720" rIns="91440" bIns="45720" rtlCol="0" anchor="t">
            <a:noAutofit/>
          </a:bodyPr>
          <a:lstStyle>
            <a:lvl1pPr marL="0" indent="0" algn="l" defTabSz="2072941" rtl="0" eaLnBrk="1" latinLnBrk="0" hangingPunct="1">
              <a:lnSpc>
                <a:spcPts val="3940"/>
              </a:lnSpc>
              <a:spcBef>
                <a:spcPts val="0"/>
              </a:spcBef>
              <a:buFont typeface="Arial" panose="020B0604020202020204" pitchFamily="34" charset="0"/>
              <a:buNone/>
              <a:defRPr sz="4000" b="0" i="0" kern="120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t>01</a:t>
            </a:r>
            <a:endParaRPr lang="en-US" sz="8000" dirty="0">
              <a:solidFill>
                <a:schemeClr val="bg1"/>
              </a:solidFill>
            </a:endParaRPr>
          </a:p>
        </p:txBody>
      </p:sp>
    </p:spTree>
    <p:extLst>
      <p:ext uri="{BB962C8B-B14F-4D97-AF65-F5344CB8AC3E}">
        <p14:creationId xmlns:p14="http://schemas.microsoft.com/office/powerpoint/2010/main" val="2246118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2AB0FAD-3412-5D0E-BB77-B69BD1131980}"/>
              </a:ext>
            </a:extLst>
          </p:cNvPr>
          <p:cNvSpPr>
            <a:spLocks noGrp="1"/>
          </p:cNvSpPr>
          <p:nvPr>
            <p:ph type="body" sz="quarter" idx="29"/>
          </p:nvPr>
        </p:nvSpPr>
        <p:spPr>
          <a:xfrm>
            <a:off x="167957" y="7151693"/>
            <a:ext cx="3802380" cy="2444694"/>
          </a:xfrm>
        </p:spPr>
        <p:txBody>
          <a:bodyPr>
            <a:normAutofit fontScale="47500" lnSpcReduction="20000"/>
          </a:bodyPr>
          <a:lstStyle/>
          <a:p>
            <a:pPr>
              <a:lnSpc>
                <a:spcPct val="90000"/>
              </a:lnSpc>
              <a:spcAft>
                <a:spcPts val="600"/>
              </a:spcAft>
            </a:pPr>
            <a:r>
              <a:rPr lang="en-GB" sz="4500" dirty="0"/>
              <a:t>In this unit, learners see why accurate digital records improve farm management and learn typical features of record‑keeping tools (forms, dashboards, reminders and cloud storage), including the role of the “triple‑D” adoption factors</a:t>
            </a:r>
            <a:r>
              <a:rPr lang="en-GB" sz="2800" dirty="0"/>
              <a:t>.</a:t>
            </a:r>
          </a:p>
        </p:txBody>
      </p:sp>
      <p:sp>
        <p:nvSpPr>
          <p:cNvPr id="2" name="Text Placeholder 1">
            <a:extLst>
              <a:ext uri="{FF2B5EF4-FFF2-40B4-BE49-F238E27FC236}">
                <a16:creationId xmlns:a16="http://schemas.microsoft.com/office/drawing/2014/main" id="{312B1623-43E5-DCA2-D1E7-C4CADFC33B65}"/>
              </a:ext>
            </a:extLst>
          </p:cNvPr>
          <p:cNvSpPr>
            <a:spLocks noGrp="1"/>
          </p:cNvSpPr>
          <p:nvPr>
            <p:ph type="body" sz="quarter" idx="30"/>
          </p:nvPr>
        </p:nvSpPr>
        <p:spPr>
          <a:xfrm>
            <a:off x="592440" y="762123"/>
            <a:ext cx="3908229" cy="751695"/>
          </a:xfrm>
        </p:spPr>
        <p:txBody>
          <a:bodyPr vert="horz" lIns="91440" tIns="45720" rIns="91440" bIns="45720" rtlCol="0" anchor="t">
            <a:normAutofit/>
          </a:bodyPr>
          <a:lstStyle/>
          <a:p>
            <a:pPr>
              <a:lnSpc>
                <a:spcPct val="90000"/>
              </a:lnSpc>
              <a:spcAft>
                <a:spcPts val="600"/>
              </a:spcAft>
            </a:pPr>
            <a:r>
              <a:rPr lang="en-GB" sz="2400" dirty="0">
                <a:solidFill>
                  <a:schemeClr val="tx1"/>
                </a:solidFill>
              </a:rPr>
              <a:t>Unit 2: Digital Record‑Keeping for Farm Management</a:t>
            </a:r>
          </a:p>
        </p:txBody>
      </p:sp>
      <p:pic>
        <p:nvPicPr>
          <p:cNvPr id="5" name="Picture Placeholder 4" descr="A person holding a tablet">
            <a:extLst>
              <a:ext uri="{FF2B5EF4-FFF2-40B4-BE49-F238E27FC236}">
                <a16:creationId xmlns:a16="http://schemas.microsoft.com/office/drawing/2014/main" id="{3B83DD6C-3D3D-FCC5-7C62-5F399D6A094D}"/>
              </a:ext>
            </a:extLst>
          </p:cNvPr>
          <p:cNvPicPr>
            <a:picLocks noGrp="1" noChangeAspect="1"/>
          </p:cNvPicPr>
          <p:nvPr>
            <p:ph type="pic" sz="quarter" idx="17"/>
          </p:nvPr>
        </p:nvPicPr>
        <p:blipFill>
          <a:blip r:embed="rId3">
            <a:extLst>
              <a:ext uri="{837473B0-CC2E-450A-ABE3-18F120FF3D39}">
                <a1611:picAttrSrcUrl xmlns:a1611="http://schemas.microsoft.com/office/drawing/2016/11/main" r:id="rId4"/>
              </a:ext>
            </a:extLst>
          </a:blip>
          <a:srcRect t="398" b="29080"/>
          <a:stretch>
            <a:fillRect/>
          </a:stretch>
        </p:blipFill>
        <p:spPr>
          <a:xfrm>
            <a:off x="-15888" y="2646947"/>
            <a:ext cx="7611222" cy="4267200"/>
          </a:xfrm>
          <a:noFill/>
        </p:spPr>
      </p:pic>
      <p:sp>
        <p:nvSpPr>
          <p:cNvPr id="6" name="Slide Number Placeholder 5" hidden="1">
            <a:extLst>
              <a:ext uri="{FF2B5EF4-FFF2-40B4-BE49-F238E27FC236}">
                <a16:creationId xmlns:a16="http://schemas.microsoft.com/office/drawing/2014/main" id="{FBC82DD1-4271-4FF4-F3F6-F61B15FE3423}"/>
              </a:ext>
            </a:extLst>
          </p:cNvPr>
          <p:cNvSpPr>
            <a:spLocks noGrp="1"/>
          </p:cNvSpPr>
          <p:nvPr>
            <p:ph type="sldNum" sz="quarter" idx="4294967295"/>
          </p:nvPr>
        </p:nvSpPr>
        <p:spPr>
          <a:xfrm>
            <a:off x="7132189" y="10322192"/>
            <a:ext cx="300672" cy="266594"/>
          </a:xfrm>
          <a:prstGeom prst="rect">
            <a:avLst/>
          </a:prstGeom>
        </p:spPr>
        <p:txBody>
          <a:bodyPr vert="horz" wrap="square"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pPr>
              <a:spcAft>
                <a:spcPts val="600"/>
              </a:spcAft>
            </a:pPr>
            <a:r>
              <a:rPr lang="en-CY"/>
              <a:t>15</a:t>
            </a:r>
            <a:endParaRPr lang="en-US"/>
          </a:p>
        </p:txBody>
      </p:sp>
      <p:sp>
        <p:nvSpPr>
          <p:cNvPr id="9" name="TextBox 8">
            <a:extLst>
              <a:ext uri="{FF2B5EF4-FFF2-40B4-BE49-F238E27FC236}">
                <a16:creationId xmlns:a16="http://schemas.microsoft.com/office/drawing/2014/main" id="{88C9ECB2-51BF-B758-2581-8E2C38F3BD7A}"/>
              </a:ext>
            </a:extLst>
          </p:cNvPr>
          <p:cNvSpPr txBox="1"/>
          <p:nvPr/>
        </p:nvSpPr>
        <p:spPr>
          <a:xfrm>
            <a:off x="3970337" y="7122796"/>
            <a:ext cx="3573388" cy="2260619"/>
          </a:xfrm>
          <a:prstGeom prst="rect">
            <a:avLst/>
          </a:prstGeom>
          <a:noFill/>
        </p:spPr>
        <p:txBody>
          <a:bodyPr wrap="square">
            <a:spAutoFit/>
          </a:bodyPr>
          <a:lstStyle/>
          <a:p>
            <a:pPr marR="0" lvl="0" defTabSz="2072941" fontAlgn="auto">
              <a:lnSpc>
                <a:spcPct val="70000"/>
              </a:lnSpc>
              <a:spcAft>
                <a:spcPts val="600"/>
              </a:spcAft>
              <a:buClrTx/>
              <a:buSzTx/>
              <a:tabLst/>
              <a:defRPr/>
            </a:pPr>
            <a:r>
              <a:rPr lang="en-GB" sz="2000" b="1" dirty="0">
                <a:solidFill>
                  <a:schemeClr val="bg1"/>
                </a:solidFill>
                <a:latin typeface="Calibri" panose="020F0502020204030204" pitchFamily="34" charset="0"/>
                <a:ea typeface="Open Sans" panose="020B0606030504020204" pitchFamily="34" charset="0"/>
                <a:cs typeface="Calibri" panose="020F0502020204030204" pitchFamily="34" charset="0"/>
              </a:rPr>
              <a:t>Keeping accurate digital records (crop types, planting dates, yields, pest observations) helps you analyse trends, share information with advisors and make better decisions. A single dashboard stores and organises everything, reducing information asymmetry and lowering transaction costs.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2AB0FAD-3412-5D0E-BB77-B69BD1131980}"/>
              </a:ext>
            </a:extLst>
          </p:cNvPr>
          <p:cNvSpPr>
            <a:spLocks noGrp="1"/>
          </p:cNvSpPr>
          <p:nvPr>
            <p:ph type="body" sz="quarter" idx="29"/>
          </p:nvPr>
        </p:nvSpPr>
        <p:spPr>
          <a:xfrm>
            <a:off x="211349" y="7152442"/>
            <a:ext cx="7156748" cy="2174438"/>
          </a:xfrm>
        </p:spPr>
        <p:txBody>
          <a:bodyPr>
            <a:noAutofit/>
          </a:bodyPr>
          <a:lstStyle/>
          <a:p>
            <a:pPr>
              <a:lnSpc>
                <a:spcPct val="90000"/>
              </a:lnSpc>
              <a:spcAft>
                <a:spcPts val="600"/>
              </a:spcAft>
            </a:pPr>
            <a:r>
              <a:rPr lang="it-IT" sz="2000" dirty="0"/>
              <a:t>Modern tools typically offer:</a:t>
            </a:r>
          </a:p>
          <a:p>
            <a:pPr>
              <a:lnSpc>
                <a:spcPct val="90000"/>
              </a:lnSpc>
              <a:spcAft>
                <a:spcPts val="600"/>
              </a:spcAft>
            </a:pPr>
            <a:r>
              <a:rPr lang="it-IT" sz="2000" dirty="0"/>
              <a:t>• Forms for data entry</a:t>
            </a:r>
          </a:p>
          <a:p>
            <a:pPr>
              <a:lnSpc>
                <a:spcPct val="90000"/>
              </a:lnSpc>
              <a:spcAft>
                <a:spcPts val="600"/>
              </a:spcAft>
            </a:pPr>
            <a:r>
              <a:rPr lang="it-IT" sz="2000" dirty="0"/>
              <a:t>• Dashboards &amp; reports (yields, input use, profits)</a:t>
            </a:r>
          </a:p>
          <a:p>
            <a:pPr>
              <a:lnSpc>
                <a:spcPct val="90000"/>
              </a:lnSpc>
              <a:spcAft>
                <a:spcPts val="600"/>
              </a:spcAft>
            </a:pPr>
            <a:r>
              <a:rPr lang="it-IT" sz="2000" dirty="0"/>
              <a:t>• Reminders/alerts (irrigation, harvesting)</a:t>
            </a:r>
          </a:p>
          <a:p>
            <a:pPr>
              <a:lnSpc>
                <a:spcPct val="90000"/>
              </a:lnSpc>
              <a:spcAft>
                <a:spcPts val="600"/>
              </a:spcAft>
            </a:pPr>
            <a:r>
              <a:rPr lang="it-IT" sz="2000" dirty="0"/>
              <a:t>• Cloud storage (backup + access)</a:t>
            </a:r>
          </a:p>
          <a:p>
            <a:pPr>
              <a:lnSpc>
                <a:spcPct val="90000"/>
              </a:lnSpc>
              <a:spcAft>
                <a:spcPts val="600"/>
              </a:spcAft>
            </a:pPr>
            <a:r>
              <a:rPr lang="it-IT" sz="2000" dirty="0"/>
              <a:t>Adoption depends on digital literacy, digital access and decent internet.</a:t>
            </a:r>
          </a:p>
        </p:txBody>
      </p:sp>
      <p:sp>
        <p:nvSpPr>
          <p:cNvPr id="2" name="Text Placeholder 1">
            <a:extLst>
              <a:ext uri="{FF2B5EF4-FFF2-40B4-BE49-F238E27FC236}">
                <a16:creationId xmlns:a16="http://schemas.microsoft.com/office/drawing/2014/main" id="{312B1623-43E5-DCA2-D1E7-C4CADFC33B65}"/>
              </a:ext>
            </a:extLst>
          </p:cNvPr>
          <p:cNvSpPr>
            <a:spLocks noGrp="1"/>
          </p:cNvSpPr>
          <p:nvPr>
            <p:ph type="body" sz="quarter" idx="30"/>
          </p:nvPr>
        </p:nvSpPr>
        <p:spPr>
          <a:xfrm>
            <a:off x="98057" y="813290"/>
            <a:ext cx="4565384" cy="751695"/>
          </a:xfrm>
        </p:spPr>
        <p:txBody>
          <a:bodyPr vert="horz" lIns="91440" tIns="45720" rIns="91440" bIns="45720" rtlCol="0" anchor="t">
            <a:normAutofit/>
          </a:bodyPr>
          <a:lstStyle/>
          <a:p>
            <a:pPr>
              <a:lnSpc>
                <a:spcPct val="90000"/>
              </a:lnSpc>
              <a:spcAft>
                <a:spcPts val="600"/>
              </a:spcAft>
            </a:pPr>
            <a:r>
              <a:rPr lang="en-GB" sz="2400" b="1" dirty="0">
                <a:solidFill>
                  <a:schemeClr val="tx1"/>
                </a:solidFill>
              </a:rPr>
              <a:t>Unit 2 – Common features &amp; adoption</a:t>
            </a:r>
          </a:p>
        </p:txBody>
      </p:sp>
      <p:pic>
        <p:nvPicPr>
          <p:cNvPr id="5" name="Picture Placeholder 4" descr="A machine in a field&#10;&#10;AI-generated content may be incorrect.">
            <a:extLst>
              <a:ext uri="{FF2B5EF4-FFF2-40B4-BE49-F238E27FC236}">
                <a16:creationId xmlns:a16="http://schemas.microsoft.com/office/drawing/2014/main" id="{71D86167-805B-B697-AED7-33A028DF0AF7}"/>
              </a:ext>
            </a:extLst>
          </p:cNvPr>
          <p:cNvPicPr>
            <a:picLocks noGrp="1" noChangeAspect="1"/>
          </p:cNvPicPr>
          <p:nvPr>
            <p:ph type="pic" sz="quarter" idx="17"/>
          </p:nvPr>
        </p:nvPicPr>
        <p:blipFill>
          <a:blip r:embed="rId3">
            <a:extLst>
              <a:ext uri="{837473B0-CC2E-450A-ABE3-18F120FF3D39}">
                <a1611:picAttrSrcUrl xmlns:a1611="http://schemas.microsoft.com/office/drawing/2016/11/main" r:id="rId4"/>
              </a:ext>
            </a:extLst>
          </a:blip>
          <a:srcRect t="7797" b="8211"/>
          <a:stretch>
            <a:fillRect/>
          </a:stretch>
        </p:blipFill>
        <p:spPr>
          <a:xfrm>
            <a:off x="-15888" y="2646947"/>
            <a:ext cx="7611222" cy="4267200"/>
          </a:xfrm>
          <a:noFill/>
        </p:spPr>
      </p:pic>
      <p:sp>
        <p:nvSpPr>
          <p:cNvPr id="6" name="Slide Number Placeholder 5" hidden="1">
            <a:extLst>
              <a:ext uri="{FF2B5EF4-FFF2-40B4-BE49-F238E27FC236}">
                <a16:creationId xmlns:a16="http://schemas.microsoft.com/office/drawing/2014/main" id="{FBC82DD1-4271-4FF4-F3F6-F61B15FE3423}"/>
              </a:ext>
            </a:extLst>
          </p:cNvPr>
          <p:cNvSpPr>
            <a:spLocks noGrp="1"/>
          </p:cNvSpPr>
          <p:nvPr>
            <p:ph type="sldNum" sz="quarter" idx="4294967295"/>
          </p:nvPr>
        </p:nvSpPr>
        <p:spPr>
          <a:xfrm>
            <a:off x="7132189" y="10322192"/>
            <a:ext cx="300672" cy="266594"/>
          </a:xfrm>
          <a:prstGeom prst="rect">
            <a:avLst/>
          </a:prstGeom>
        </p:spPr>
        <p:txBody>
          <a:bodyPr vert="horz" wrap="square"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pPr>
              <a:spcAft>
                <a:spcPts val="600"/>
              </a:spcAft>
            </a:pPr>
            <a:r>
              <a:t>17</a:t>
            </a:r>
            <a:endParaRPr lang="en-US"/>
          </a:p>
        </p:txBody>
      </p:sp>
      <p:sp>
        <p:nvSpPr>
          <p:cNvPr id="8" name="TextBox 7">
            <a:extLst>
              <a:ext uri="{FF2B5EF4-FFF2-40B4-BE49-F238E27FC236}">
                <a16:creationId xmlns:a16="http://schemas.microsoft.com/office/drawing/2014/main" id="{01FAD2D4-B572-4B5B-4A3B-35E3404917F0}"/>
              </a:ext>
            </a:extLst>
          </p:cNvPr>
          <p:cNvSpPr txBox="1"/>
          <p:nvPr/>
        </p:nvSpPr>
        <p:spPr>
          <a:xfrm>
            <a:off x="5054254" y="6714092"/>
            <a:ext cx="2541080" cy="200055"/>
          </a:xfrm>
          <a:prstGeom prst="rect">
            <a:avLst/>
          </a:prstGeom>
          <a:solidFill>
            <a:srgbClr val="000000"/>
          </a:solidFill>
        </p:spPr>
        <p:txBody>
          <a:bodyPr wrap="none" rtlCol="0">
            <a:spAutoFit/>
          </a:bodyPr>
          <a:lstStyle/>
          <a:p>
            <a:pPr algn="r">
              <a:spcAft>
                <a:spcPts val="600"/>
              </a:spcAft>
            </a:pPr>
            <a:r>
              <a:rPr lang="LID4096" sz="700">
                <a:solidFill>
                  <a:srgbClr val="FFFFFF"/>
                </a:solidFill>
                <a:hlinkClick r:id="rId4" tooltip="https://www.frontiersin.org/journals/plant-science/articles/10.3389/fpls.2023.1215899/full">
                  <a:extLst>
                    <a:ext uri="{A12FA001-AC4F-418D-AE19-62706E023703}">
                      <ahyp:hlinkClr xmlns:ahyp="http://schemas.microsoft.com/office/drawing/2018/hyperlinkcolor" val="tx"/>
                    </a:ext>
                  </a:extLst>
                </a:hlinkClick>
              </a:rPr>
              <a:t>This Photo</a:t>
            </a:r>
            <a:r>
              <a:rPr lang="LID4096" sz="700">
                <a:solidFill>
                  <a:srgbClr val="FFFFFF"/>
                </a:solidFill>
              </a:rPr>
              <a:t> by Unknown Author is licensed under </a:t>
            </a:r>
            <a:r>
              <a:rPr lang="LID4096"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LID4096" sz="7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2B1623-43E5-DCA2-D1E7-C4CADFC33B65}"/>
              </a:ext>
            </a:extLst>
          </p:cNvPr>
          <p:cNvSpPr>
            <a:spLocks noGrp="1"/>
          </p:cNvSpPr>
          <p:nvPr>
            <p:ph type="body" sz="quarter" idx="30"/>
          </p:nvPr>
        </p:nvSpPr>
        <p:spPr>
          <a:xfrm>
            <a:off x="4155129" y="570328"/>
            <a:ext cx="3070405" cy="743603"/>
          </a:xfrm>
        </p:spPr>
        <p:txBody>
          <a:bodyPr vert="horz" lIns="91440" tIns="45720" rIns="91440" bIns="45720" rtlCol="0">
            <a:normAutofit/>
          </a:bodyPr>
          <a:lstStyle/>
          <a:p>
            <a:r>
              <a:rPr lang="it-IT" dirty="0"/>
              <a:t>Unit 2 – Activity</a:t>
            </a:r>
          </a:p>
        </p:txBody>
      </p:sp>
      <p:sp>
        <p:nvSpPr>
          <p:cNvPr id="4" name="Text Placeholder 3">
            <a:extLst>
              <a:ext uri="{FF2B5EF4-FFF2-40B4-BE49-F238E27FC236}">
                <a16:creationId xmlns:a16="http://schemas.microsoft.com/office/drawing/2014/main" id="{12AB0FAD-3412-5D0E-BB77-B69BD1131980}"/>
              </a:ext>
            </a:extLst>
          </p:cNvPr>
          <p:cNvSpPr>
            <a:spLocks noGrp="1"/>
          </p:cNvSpPr>
          <p:nvPr>
            <p:ph type="body" sz="quarter" idx="47"/>
          </p:nvPr>
        </p:nvSpPr>
        <p:spPr>
          <a:xfrm>
            <a:off x="3779837" y="4804001"/>
            <a:ext cx="3070405" cy="2184871"/>
          </a:xfrm>
        </p:spPr>
        <p:txBody>
          <a:bodyPr>
            <a:normAutofit fontScale="92500" lnSpcReduction="10000"/>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chemeClr val="bg1"/>
                </a:solidFill>
                <a:effectLst/>
                <a:uLnTx/>
                <a:uFillTx/>
                <a:latin typeface="Calibri" panose="020F0502020204030204" pitchFamily="34" charset="0"/>
                <a:ea typeface="Open Sans" panose="020B0606030504020204" pitchFamily="34" charset="0"/>
                <a:cs typeface="Calibri" panose="020F0502020204030204" pitchFamily="34" charset="0"/>
              </a:rPr>
              <a:t>Reflection activity:</a:t>
            </a:r>
            <a:endParaRPr kumimoji="0" lang="en-GB" sz="2000" b="0" i="0" u="none" strike="noStrike" kern="1200" cap="none" spc="0" normalizeH="0" baseline="0" noProof="0" dirty="0">
              <a:ln>
                <a:noFill/>
              </a:ln>
              <a:solidFill>
                <a:schemeClr val="bg1"/>
              </a:solidFill>
              <a:effectLst/>
              <a:uLnTx/>
              <a:uFillTx/>
              <a:latin typeface="Calibri"/>
              <a:ea typeface="Open Sans" panose="020B0606030504020204" pitchFamily="34" charset="0"/>
              <a:cs typeface="Calibri"/>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chemeClr val="bg1"/>
                </a:solidFill>
                <a:effectLst/>
                <a:uLnTx/>
                <a:uFillTx/>
                <a:latin typeface="Calibri" panose="020F0502020204030204" pitchFamily="34" charset="0"/>
                <a:ea typeface="Open Sans" panose="020B0606030504020204" pitchFamily="34" charset="0"/>
                <a:cs typeface="Calibri" panose="020F0502020204030204" pitchFamily="34" charset="0"/>
              </a:rPr>
              <a:t>Identify one benefit and one challenge of using digital record‑keeping tools for farm management.</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chemeClr val="bg1"/>
                </a:solidFill>
                <a:effectLst/>
                <a:uLnTx/>
                <a:uFillTx/>
                <a:latin typeface="Calibri" panose="020F0502020204030204" pitchFamily="34" charset="0"/>
                <a:ea typeface="Open Sans" panose="020B0606030504020204" pitchFamily="34" charset="0"/>
                <a:cs typeface="Calibri" panose="020F0502020204030204" pitchFamily="34" charset="0"/>
              </a:rPr>
              <a:t>Type your answer, then compare with the model answers</a:t>
            </a:r>
            <a:r>
              <a:rPr kumimoji="0" lang="en-GB" sz="1100" b="0" i="0" u="none" strike="noStrike" kern="1200" cap="none" spc="0" normalizeH="0" baseline="0" noProof="0" dirty="0">
                <a:ln>
                  <a:noFill/>
                </a:ln>
                <a:solidFill>
                  <a:schemeClr val="bg1"/>
                </a:solidFill>
                <a:effectLst/>
                <a:uLnTx/>
                <a:uFillTx/>
                <a:latin typeface="Calibri" panose="020F0502020204030204" pitchFamily="34" charset="0"/>
                <a:ea typeface="Open Sans" panose="020B0606030504020204" pitchFamily="34" charset="0"/>
                <a:cs typeface="Calibri" panose="020F0502020204030204" pitchFamily="34" charset="0"/>
              </a:rPr>
              <a:t>.</a:t>
            </a:r>
          </a:p>
        </p:txBody>
      </p:sp>
      <p:pic>
        <p:nvPicPr>
          <p:cNvPr id="8" name="Video 7" descr="Vital Signs Line">
            <a:extLst>
              <a:ext uri="{FF2B5EF4-FFF2-40B4-BE49-F238E27FC236}">
                <a16:creationId xmlns:a16="http://schemas.microsoft.com/office/drawing/2014/main" id="{7B568818-E1EE-7E5A-E50D-2FAAEF63D2C1}"/>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30149" r="51003" b="1"/>
          <a:stretch>
            <a:fillRect/>
          </a:stretch>
        </p:blipFill>
        <p:spPr>
          <a:xfrm>
            <a:off x="-7307" y="2"/>
            <a:ext cx="3572487" cy="10691812"/>
          </a:xfrm>
          <a:custGeom>
            <a:avLst/>
            <a:gdLst>
              <a:gd name="connsiteX0" fmla="*/ 3572487 w 3572487"/>
              <a:gd name="connsiteY0" fmla="*/ 0 h 10691812"/>
              <a:gd name="connsiteX1" fmla="*/ 0 w 3572487"/>
              <a:gd name="connsiteY1" fmla="*/ 0 h 10691812"/>
              <a:gd name="connsiteX2" fmla="*/ 0 w 3572487"/>
              <a:gd name="connsiteY2" fmla="*/ 1864007 h 10691812"/>
              <a:gd name="connsiteX3" fmla="*/ 160148 w 3572487"/>
              <a:gd name="connsiteY3" fmla="*/ 1864007 h 10691812"/>
              <a:gd name="connsiteX4" fmla="*/ 160148 w 3572487"/>
              <a:gd name="connsiteY4" fmla="*/ 3484521 h 10691812"/>
              <a:gd name="connsiteX5" fmla="*/ 0 w 3572487"/>
              <a:gd name="connsiteY5" fmla="*/ 3484521 h 10691812"/>
              <a:gd name="connsiteX6" fmla="*/ 0 w 3572487"/>
              <a:gd name="connsiteY6" fmla="*/ 10691812 h 10691812"/>
              <a:gd name="connsiteX7" fmla="*/ 3572487 w 3572487"/>
              <a:gd name="connsiteY7" fmla="*/ 10691812 h 1069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487" h="10691812">
                <a:moveTo>
                  <a:pt x="3572487" y="0"/>
                </a:moveTo>
                <a:lnTo>
                  <a:pt x="0" y="0"/>
                </a:lnTo>
                <a:lnTo>
                  <a:pt x="0" y="1864007"/>
                </a:lnTo>
                <a:lnTo>
                  <a:pt x="160148" y="1864007"/>
                </a:lnTo>
                <a:lnTo>
                  <a:pt x="160148" y="3484521"/>
                </a:lnTo>
                <a:lnTo>
                  <a:pt x="0" y="3484521"/>
                </a:lnTo>
                <a:lnTo>
                  <a:pt x="0" y="10691812"/>
                </a:lnTo>
                <a:lnTo>
                  <a:pt x="3572487" y="10691812"/>
                </a:lnTo>
                <a:close/>
              </a:path>
            </a:pathLst>
          </a:custGeom>
          <a:noFill/>
        </p:spPr>
      </p:pic>
      <p:sp>
        <p:nvSpPr>
          <p:cNvPr id="6" name="Slide Number Placeholder 5">
            <a:extLst>
              <a:ext uri="{FF2B5EF4-FFF2-40B4-BE49-F238E27FC236}">
                <a16:creationId xmlns:a16="http://schemas.microsoft.com/office/drawing/2014/main" id="{FBC82DD1-4271-4FF4-F3F6-F61B15FE3423}"/>
              </a:ext>
            </a:extLst>
          </p:cNvPr>
          <p:cNvSpPr>
            <a:spLocks noGrp="1"/>
          </p:cNvSpPr>
          <p:nvPr>
            <p:ph type="sldNum" sz="quarter" idx="4"/>
          </p:nvPr>
        </p:nvSpPr>
        <p:spPr>
          <a:xfrm>
            <a:off x="7132189" y="10322192"/>
            <a:ext cx="300672" cy="266594"/>
          </a:xfrm>
        </p:spPr>
        <p:txBody>
          <a:bodyPr vert="horz" lIns="91440" tIns="45720" rIns="91440" bIns="45720" rtlCol="0" anchor="ctr">
            <a:normAutofit/>
          </a:bodyPr>
          <a:lstStyle>
            <a:lvl1pPr algn="r">
              <a:defRPr sz="700" b="0" i="0">
                <a:solidFill>
                  <a:srgbClr val="127268"/>
                </a:solidFill>
                <a:latin typeface="Calibri" panose="020F0502020204030204" pitchFamily="34" charset="0"/>
                <a:cs typeface="Calibri" panose="020F0502020204030204" pitchFamily="34" charset="0"/>
              </a:defRPr>
            </a:lvl1pPr>
          </a:lstStyle>
          <a:p>
            <a:pPr>
              <a:spcAft>
                <a:spcPts val="600"/>
              </a:spcAft>
            </a:pPr>
            <a:r>
              <a:t>9</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mute="1">
                <p:cTn id="12" repeatCount="indefinite" fill="hold" display="0">
                  <p:stCondLst>
                    <p:cond delay="indefinite"/>
                  </p:st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2B1623-43E5-DCA2-D1E7-C4CADFC33B65}"/>
              </a:ext>
            </a:extLst>
          </p:cNvPr>
          <p:cNvSpPr>
            <a:spLocks noGrp="1"/>
          </p:cNvSpPr>
          <p:nvPr>
            <p:ph type="body" sz="quarter" idx="30"/>
          </p:nvPr>
        </p:nvSpPr>
        <p:spPr/>
        <p:txBody>
          <a:bodyPr vert="horz" wrap="square" lIns="91440" tIns="45720" rIns="91440" bIns="45720" rtlCol="0" anchor="t">
            <a:noAutofit/>
          </a:bodyPr>
          <a:lstStyle/>
          <a:p>
            <a:r>
              <a:rPr dirty="0"/>
              <a:t>Unit 2 – Knowledge check </a:t>
            </a:r>
          </a:p>
        </p:txBody>
      </p:sp>
      <p:sp>
        <p:nvSpPr>
          <p:cNvPr id="4" name="Text Placeholder 3">
            <a:extLst>
              <a:ext uri="{FF2B5EF4-FFF2-40B4-BE49-F238E27FC236}">
                <a16:creationId xmlns:a16="http://schemas.microsoft.com/office/drawing/2014/main" id="{12AB0FAD-3412-5D0E-BB77-B69BD1131980}"/>
              </a:ext>
            </a:extLst>
          </p:cNvPr>
          <p:cNvSpPr>
            <a:spLocks noGrp="1"/>
          </p:cNvSpPr>
          <p:nvPr>
            <p:ph type="body" sz="quarter" idx="48"/>
          </p:nvPr>
        </p:nvSpPr>
        <p:spPr>
          <a:xfrm>
            <a:off x="513548" y="1940408"/>
            <a:ext cx="6516425" cy="1191105"/>
          </a:xfrm>
        </p:spPr>
        <p:txBody>
          <a:bodyPr wrap="square"/>
          <a:lstStyle/>
          <a:p>
            <a:r>
              <a:rPr sz="1400" b="1" u="sng" dirty="0"/>
              <a:t>Which is a benefit of digital record‑keeping tools?</a:t>
            </a:r>
            <a:endParaRPr lang="en-US" sz="1400" b="1" u="sng" dirty="0">
              <a:latin typeface="Calibri"/>
              <a:cs typeface="Calibri"/>
            </a:endParaRPr>
          </a:p>
          <a:p>
            <a:r>
              <a:rPr sz="1400" dirty="0"/>
              <a:t>A) Increase paperwork</a:t>
            </a:r>
          </a:p>
          <a:p>
            <a:r>
              <a:rPr sz="1400" dirty="0"/>
              <a:t>B) Lower transaction costs &amp; improve decisions</a:t>
            </a:r>
          </a:p>
          <a:p>
            <a:r>
              <a:rPr sz="1400" dirty="0"/>
              <a:t>C) Prevent crops from growing</a:t>
            </a:r>
          </a:p>
          <a:p>
            <a:r>
              <a:rPr sz="1400" dirty="0"/>
              <a:t>D) Require no internet access</a:t>
            </a:r>
          </a:p>
        </p:txBody>
      </p:sp>
      <p:sp>
        <p:nvSpPr>
          <p:cNvPr id="6" name="Slide Number Placeholder 5">
            <a:extLst>
              <a:ext uri="{FF2B5EF4-FFF2-40B4-BE49-F238E27FC236}">
                <a16:creationId xmlns:a16="http://schemas.microsoft.com/office/drawing/2014/main" id="{FBC82DD1-4271-4FF4-F3F6-F61B15FE3423}"/>
              </a:ext>
            </a:extLst>
          </p:cNvPr>
          <p:cNvSpPr>
            <a:spLocks noGrp="1"/>
          </p:cNvSpPr>
          <p:nvPr>
            <p:ph type="sldNum" sz="quarter" idx="4"/>
          </p:nvPr>
        </p:nvSpPr>
        <p:spPr>
          <a:xfrm>
            <a:off x="7132189" y="10322192"/>
            <a:ext cx="300672" cy="266594"/>
          </a:xfrm>
          <a:prstGeom prst="rect">
            <a:avLst/>
          </a:prstGeom>
        </p:spPr>
        <p:txBody>
          <a:bodyPr vert="horz" wrap="square"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r>
              <a:t>19</a:t>
            </a:r>
            <a:endParaRPr lang="en-US"/>
          </a:p>
        </p:txBody>
      </p:sp>
      <p:sp>
        <p:nvSpPr>
          <p:cNvPr id="5" name="TextBox 4">
            <a:extLst>
              <a:ext uri="{FF2B5EF4-FFF2-40B4-BE49-F238E27FC236}">
                <a16:creationId xmlns:a16="http://schemas.microsoft.com/office/drawing/2014/main" id="{58B2C8FD-1438-A0AC-EF51-5F9D969232A3}"/>
              </a:ext>
            </a:extLst>
          </p:cNvPr>
          <p:cNvSpPr txBox="1"/>
          <p:nvPr/>
        </p:nvSpPr>
        <p:spPr>
          <a:xfrm>
            <a:off x="529700" y="3473363"/>
            <a:ext cx="5654040" cy="1169551"/>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Which data fields are typical in a digital farm record?</a:t>
            </a:r>
            <a:endParaRPr kumimoji="0" lang="en-GB" sz="1400" b="1" i="0" u="none"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Crop type, planting date, yield, pest observations</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B) Weather forecast and radio frequencies</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C) Music playlist and TV shows</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D) Names of livestock only</a:t>
            </a:r>
          </a:p>
        </p:txBody>
      </p:sp>
      <p:sp>
        <p:nvSpPr>
          <p:cNvPr id="9" name="TextBox 8">
            <a:extLst>
              <a:ext uri="{FF2B5EF4-FFF2-40B4-BE49-F238E27FC236}">
                <a16:creationId xmlns:a16="http://schemas.microsoft.com/office/drawing/2014/main" id="{CE398AEA-50E5-B055-C4BD-0F96F5DF644A}"/>
              </a:ext>
            </a:extLst>
          </p:cNvPr>
          <p:cNvSpPr txBox="1"/>
          <p:nvPr/>
        </p:nvSpPr>
        <p:spPr>
          <a:xfrm>
            <a:off x="529700" y="4984764"/>
            <a:ext cx="3779520" cy="1384995"/>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The “triple‑D” adoption factors are:</a:t>
            </a:r>
            <a:endParaRPr kumimoji="0" lang="en-GB" sz="1400" b="1" i="0" u="none"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Digital diaries, drones and databases</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B) Digital literacy, digital access and decent internet</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C) Drought, disease and debt</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D) Digging, drilling and distributing</a:t>
            </a:r>
          </a:p>
        </p:txBody>
      </p:sp>
      <p:sp>
        <p:nvSpPr>
          <p:cNvPr id="11" name="TextBox 10">
            <a:extLst>
              <a:ext uri="{FF2B5EF4-FFF2-40B4-BE49-F238E27FC236}">
                <a16:creationId xmlns:a16="http://schemas.microsoft.com/office/drawing/2014/main" id="{1CFB4421-5009-D717-417E-D219C930BB14}"/>
              </a:ext>
            </a:extLst>
          </p:cNvPr>
          <p:cNvSpPr txBox="1"/>
          <p:nvPr/>
        </p:nvSpPr>
        <p:spPr>
          <a:xfrm>
            <a:off x="529700" y="6711609"/>
            <a:ext cx="5654040" cy="1169551"/>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Why is cloud storage important?</a:t>
            </a:r>
            <a:endParaRPr kumimoji="0" lang="en-GB" sz="1400" b="1" i="0" u="none"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Data is safe, backed up and accessible across devices</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B) Prevents rain damaging notebooks</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C) Removes need for devices</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D) Automatically increases yields</a:t>
            </a:r>
          </a:p>
        </p:txBody>
      </p:sp>
      <p:sp>
        <p:nvSpPr>
          <p:cNvPr id="13" name="TextBox 12">
            <a:extLst>
              <a:ext uri="{FF2B5EF4-FFF2-40B4-BE49-F238E27FC236}">
                <a16:creationId xmlns:a16="http://schemas.microsoft.com/office/drawing/2014/main" id="{8556719F-BC9E-FB78-D15F-7C343C2533D6}"/>
              </a:ext>
            </a:extLst>
          </p:cNvPr>
          <p:cNvSpPr txBox="1"/>
          <p:nvPr/>
        </p:nvSpPr>
        <p:spPr>
          <a:xfrm>
            <a:off x="529700" y="8223010"/>
            <a:ext cx="5654040" cy="1169551"/>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Which could be a challenge when adopting these tools?</a:t>
            </a:r>
            <a:endParaRPr kumimoji="0" lang="en-GB" sz="1400" b="1" i="0" u="none"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Too many notebooks</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B) Lack of smartphones or stable internet</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C) Too much free time</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D) Low seed prices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2B1623-43E5-DCA2-D1E7-C4CADFC33B65}"/>
              </a:ext>
            </a:extLst>
          </p:cNvPr>
          <p:cNvSpPr>
            <a:spLocks noGrp="1"/>
          </p:cNvSpPr>
          <p:nvPr>
            <p:ph type="body" sz="quarter" idx="30"/>
          </p:nvPr>
        </p:nvSpPr>
        <p:spPr>
          <a:xfrm>
            <a:off x="4061783" y="2185768"/>
            <a:ext cx="3070405" cy="743603"/>
          </a:xfrm>
        </p:spPr>
        <p:txBody>
          <a:bodyPr vert="horz" lIns="91440" tIns="45720" rIns="91440" bIns="45720" rtlCol="0">
            <a:normAutofit/>
          </a:bodyPr>
          <a:lstStyle/>
          <a:p>
            <a:pPr>
              <a:lnSpc>
                <a:spcPct val="90000"/>
              </a:lnSpc>
            </a:pPr>
            <a:r>
              <a:rPr lang="it-IT" sz="2000" dirty="0"/>
              <a:t>Unit 3: Remote Sensing &amp; Geospatial Analysis (NDVI)</a:t>
            </a:r>
          </a:p>
        </p:txBody>
      </p:sp>
      <p:sp>
        <p:nvSpPr>
          <p:cNvPr id="4" name="Text Placeholder 3">
            <a:extLst>
              <a:ext uri="{FF2B5EF4-FFF2-40B4-BE49-F238E27FC236}">
                <a16:creationId xmlns:a16="http://schemas.microsoft.com/office/drawing/2014/main" id="{12AB0FAD-3412-5D0E-BB77-B69BD1131980}"/>
              </a:ext>
            </a:extLst>
          </p:cNvPr>
          <p:cNvSpPr>
            <a:spLocks noGrp="1"/>
          </p:cNvSpPr>
          <p:nvPr>
            <p:ph type="body" sz="quarter" idx="47"/>
          </p:nvPr>
        </p:nvSpPr>
        <p:spPr>
          <a:xfrm>
            <a:off x="4061784" y="4655225"/>
            <a:ext cx="3070405" cy="2325673"/>
          </a:xfrm>
        </p:spPr>
        <p:txBody>
          <a:bodyPr>
            <a:normAutofit/>
          </a:bodyPr>
          <a:lstStyle/>
          <a:p>
            <a:pPr>
              <a:lnSpc>
                <a:spcPct val="90000"/>
              </a:lnSpc>
            </a:pPr>
            <a:r>
              <a:rPr lang="en-GB" dirty="0">
                <a:solidFill>
                  <a:schemeClr val="bg1"/>
                </a:solidFill>
              </a:rPr>
              <a:t>In this unit, learners understand remote sensing and the Normalized Difference Vegetation Index (NDVI), interpret NDVI values (–1 to +1), and use NDVI maps and public data services to identify crop stress and support field decisions.</a:t>
            </a:r>
          </a:p>
        </p:txBody>
      </p:sp>
      <p:pic>
        <p:nvPicPr>
          <p:cNvPr id="8" name="Picture 7" descr="Person pointing on a map">
            <a:extLst>
              <a:ext uri="{FF2B5EF4-FFF2-40B4-BE49-F238E27FC236}">
                <a16:creationId xmlns:a16="http://schemas.microsoft.com/office/drawing/2014/main" id="{05356600-321C-398B-0882-4593AAD9FD48}"/>
              </a:ext>
            </a:extLst>
          </p:cNvPr>
          <p:cNvPicPr>
            <a:picLocks noChangeAspect="1"/>
          </p:cNvPicPr>
          <p:nvPr/>
        </p:nvPicPr>
        <p:blipFill>
          <a:blip r:embed="rId3"/>
          <a:srcRect l="33042" r="44654" b="-1"/>
          <a:stretch>
            <a:fillRect/>
          </a:stretch>
        </p:blipFill>
        <p:spPr>
          <a:xfrm>
            <a:off x="-7307" y="2"/>
            <a:ext cx="3572487" cy="10691812"/>
          </a:xfrm>
          <a:custGeom>
            <a:avLst/>
            <a:gdLst>
              <a:gd name="connsiteX0" fmla="*/ 3572487 w 3572487"/>
              <a:gd name="connsiteY0" fmla="*/ 0 h 10691812"/>
              <a:gd name="connsiteX1" fmla="*/ 0 w 3572487"/>
              <a:gd name="connsiteY1" fmla="*/ 0 h 10691812"/>
              <a:gd name="connsiteX2" fmla="*/ 0 w 3572487"/>
              <a:gd name="connsiteY2" fmla="*/ 1864007 h 10691812"/>
              <a:gd name="connsiteX3" fmla="*/ 160148 w 3572487"/>
              <a:gd name="connsiteY3" fmla="*/ 1864007 h 10691812"/>
              <a:gd name="connsiteX4" fmla="*/ 160148 w 3572487"/>
              <a:gd name="connsiteY4" fmla="*/ 3484521 h 10691812"/>
              <a:gd name="connsiteX5" fmla="*/ 0 w 3572487"/>
              <a:gd name="connsiteY5" fmla="*/ 3484521 h 10691812"/>
              <a:gd name="connsiteX6" fmla="*/ 0 w 3572487"/>
              <a:gd name="connsiteY6" fmla="*/ 10691812 h 10691812"/>
              <a:gd name="connsiteX7" fmla="*/ 3572487 w 3572487"/>
              <a:gd name="connsiteY7" fmla="*/ 10691812 h 1069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487" h="10691812">
                <a:moveTo>
                  <a:pt x="3572487" y="0"/>
                </a:moveTo>
                <a:lnTo>
                  <a:pt x="0" y="0"/>
                </a:lnTo>
                <a:lnTo>
                  <a:pt x="0" y="1864007"/>
                </a:lnTo>
                <a:lnTo>
                  <a:pt x="160148" y="1864007"/>
                </a:lnTo>
                <a:lnTo>
                  <a:pt x="160148" y="3484521"/>
                </a:lnTo>
                <a:lnTo>
                  <a:pt x="0" y="3484521"/>
                </a:lnTo>
                <a:lnTo>
                  <a:pt x="0" y="10691812"/>
                </a:lnTo>
                <a:lnTo>
                  <a:pt x="3572487" y="10691812"/>
                </a:lnTo>
                <a:close/>
              </a:path>
            </a:pathLst>
          </a:custGeom>
          <a:noFill/>
        </p:spPr>
      </p:pic>
      <p:sp>
        <p:nvSpPr>
          <p:cNvPr id="6" name="Slide Number Placeholder 5">
            <a:extLst>
              <a:ext uri="{FF2B5EF4-FFF2-40B4-BE49-F238E27FC236}">
                <a16:creationId xmlns:a16="http://schemas.microsoft.com/office/drawing/2014/main" id="{FBC82DD1-4271-4FF4-F3F6-F61B15FE3423}"/>
              </a:ext>
            </a:extLst>
          </p:cNvPr>
          <p:cNvSpPr>
            <a:spLocks noGrp="1"/>
          </p:cNvSpPr>
          <p:nvPr>
            <p:ph type="sldNum" sz="quarter" idx="4"/>
          </p:nvPr>
        </p:nvSpPr>
        <p:spPr>
          <a:xfrm>
            <a:off x="7132189" y="10322192"/>
            <a:ext cx="300672" cy="266594"/>
          </a:xfrm>
        </p:spPr>
        <p:txBody>
          <a:bodyPr vert="horz" lIns="91440" tIns="45720" rIns="91440" bIns="45720" rtlCol="0" anchor="ctr">
            <a:normAutofit/>
          </a:bodyPr>
          <a:lstStyle>
            <a:lvl1pPr algn="r">
              <a:defRPr sz="700" b="0" i="0">
                <a:solidFill>
                  <a:srgbClr val="127268"/>
                </a:solidFill>
                <a:latin typeface="Calibri" panose="020F0502020204030204" pitchFamily="34" charset="0"/>
                <a:cs typeface="Calibri" panose="020F0502020204030204" pitchFamily="34" charset="0"/>
              </a:defRPr>
            </a:lvl1pPr>
          </a:lstStyle>
          <a:p>
            <a:pPr>
              <a:spcAft>
                <a:spcPts val="600"/>
              </a:spcAft>
            </a:pPr>
            <a:r>
              <a:t>24</a:t>
            </a: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2B1623-43E5-DCA2-D1E7-C4CADFC33B65}"/>
              </a:ext>
            </a:extLst>
          </p:cNvPr>
          <p:cNvSpPr>
            <a:spLocks noGrp="1"/>
          </p:cNvSpPr>
          <p:nvPr>
            <p:ph type="body" sz="quarter" idx="30"/>
          </p:nvPr>
        </p:nvSpPr>
        <p:spPr>
          <a:xfrm>
            <a:off x="4155129" y="570328"/>
            <a:ext cx="3070405" cy="743603"/>
          </a:xfrm>
        </p:spPr>
        <p:txBody>
          <a:bodyPr vert="horz" lIns="91440" tIns="45720" rIns="91440" bIns="45720" rtlCol="0">
            <a:normAutofit/>
          </a:bodyPr>
          <a:lstStyle/>
          <a:p>
            <a:pPr>
              <a:lnSpc>
                <a:spcPct val="90000"/>
              </a:lnSpc>
            </a:pPr>
            <a:r>
              <a:rPr lang="it-IT" sz="2200"/>
              <a:t>Unit 3 – Remote sensing</a:t>
            </a:r>
          </a:p>
        </p:txBody>
      </p:sp>
      <p:sp>
        <p:nvSpPr>
          <p:cNvPr id="4" name="Text Placeholder 3">
            <a:extLst>
              <a:ext uri="{FF2B5EF4-FFF2-40B4-BE49-F238E27FC236}">
                <a16:creationId xmlns:a16="http://schemas.microsoft.com/office/drawing/2014/main" id="{12AB0FAD-3412-5D0E-BB77-B69BD1131980}"/>
              </a:ext>
            </a:extLst>
          </p:cNvPr>
          <p:cNvSpPr>
            <a:spLocks noGrp="1"/>
          </p:cNvSpPr>
          <p:nvPr>
            <p:ph type="body" sz="quarter" idx="47"/>
          </p:nvPr>
        </p:nvSpPr>
        <p:spPr>
          <a:xfrm>
            <a:off x="4147576" y="1571895"/>
            <a:ext cx="3070405" cy="8549590"/>
          </a:xfrm>
        </p:spPr>
        <p:txBody>
          <a:bodyPr>
            <a:normAutofit lnSpcReduction="10000"/>
          </a:bodyPr>
          <a:lstStyle/>
          <a:p>
            <a:r>
              <a:rPr sz="2800" dirty="0"/>
              <a:t>Remote sensing collects data about the Earth from a distance using sensors on satellites, drones or aircraft.</a:t>
            </a:r>
            <a:endParaRPr lang="en-GB" sz="2800" dirty="0"/>
          </a:p>
          <a:p>
            <a:endParaRPr lang="en-GB" sz="2800" dirty="0"/>
          </a:p>
          <a:p>
            <a:endParaRPr lang="en-GB" sz="2800" dirty="0"/>
          </a:p>
          <a:p>
            <a:endParaRPr lang="en-GB" sz="2800" dirty="0"/>
          </a:p>
          <a:p>
            <a:endParaRPr lang="en-GB" sz="2800" dirty="0"/>
          </a:p>
          <a:p>
            <a:r>
              <a:rPr sz="2800" dirty="0"/>
              <a:t> In agriculture, it lets farmers monitor crops over large areas without stepping into every field.</a:t>
            </a:r>
            <a:endParaRPr lang="en-US" sz="2800" dirty="0"/>
          </a:p>
        </p:txBody>
      </p:sp>
      <p:pic>
        <p:nvPicPr>
          <p:cNvPr id="8" name="Picture 7" descr="Aerial View of Plowing Fields">
            <a:extLst>
              <a:ext uri="{FF2B5EF4-FFF2-40B4-BE49-F238E27FC236}">
                <a16:creationId xmlns:a16="http://schemas.microsoft.com/office/drawing/2014/main" id="{26930F73-470B-88E6-7A56-90868F5159BE}"/>
              </a:ext>
            </a:extLst>
          </p:cNvPr>
          <p:cNvPicPr>
            <a:picLocks noChangeAspect="1"/>
          </p:cNvPicPr>
          <p:nvPr/>
        </p:nvPicPr>
        <p:blipFill>
          <a:blip r:embed="rId3"/>
          <a:srcRect l="52061" r="28893"/>
          <a:stretch>
            <a:fillRect/>
          </a:stretch>
        </p:blipFill>
        <p:spPr>
          <a:xfrm>
            <a:off x="-7307" y="2"/>
            <a:ext cx="3572487" cy="10691812"/>
          </a:xfrm>
          <a:custGeom>
            <a:avLst/>
            <a:gdLst>
              <a:gd name="connsiteX0" fmla="*/ 3572487 w 3572487"/>
              <a:gd name="connsiteY0" fmla="*/ 0 h 10691812"/>
              <a:gd name="connsiteX1" fmla="*/ 0 w 3572487"/>
              <a:gd name="connsiteY1" fmla="*/ 0 h 10691812"/>
              <a:gd name="connsiteX2" fmla="*/ 0 w 3572487"/>
              <a:gd name="connsiteY2" fmla="*/ 1864007 h 10691812"/>
              <a:gd name="connsiteX3" fmla="*/ 160148 w 3572487"/>
              <a:gd name="connsiteY3" fmla="*/ 1864007 h 10691812"/>
              <a:gd name="connsiteX4" fmla="*/ 160148 w 3572487"/>
              <a:gd name="connsiteY4" fmla="*/ 3484521 h 10691812"/>
              <a:gd name="connsiteX5" fmla="*/ 0 w 3572487"/>
              <a:gd name="connsiteY5" fmla="*/ 3484521 h 10691812"/>
              <a:gd name="connsiteX6" fmla="*/ 0 w 3572487"/>
              <a:gd name="connsiteY6" fmla="*/ 10691812 h 10691812"/>
              <a:gd name="connsiteX7" fmla="*/ 3572487 w 3572487"/>
              <a:gd name="connsiteY7" fmla="*/ 10691812 h 1069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487" h="10691812">
                <a:moveTo>
                  <a:pt x="3572487" y="0"/>
                </a:moveTo>
                <a:lnTo>
                  <a:pt x="0" y="0"/>
                </a:lnTo>
                <a:lnTo>
                  <a:pt x="0" y="1864007"/>
                </a:lnTo>
                <a:lnTo>
                  <a:pt x="160148" y="1864007"/>
                </a:lnTo>
                <a:lnTo>
                  <a:pt x="160148" y="3484521"/>
                </a:lnTo>
                <a:lnTo>
                  <a:pt x="0" y="3484521"/>
                </a:lnTo>
                <a:lnTo>
                  <a:pt x="0" y="10691812"/>
                </a:lnTo>
                <a:lnTo>
                  <a:pt x="3572487" y="10691812"/>
                </a:lnTo>
                <a:close/>
              </a:path>
            </a:pathLst>
          </a:custGeom>
          <a:noFill/>
        </p:spPr>
      </p:pic>
      <p:sp>
        <p:nvSpPr>
          <p:cNvPr id="6" name="Slide Number Placeholder 5">
            <a:extLst>
              <a:ext uri="{FF2B5EF4-FFF2-40B4-BE49-F238E27FC236}">
                <a16:creationId xmlns:a16="http://schemas.microsoft.com/office/drawing/2014/main" id="{FBC82DD1-4271-4FF4-F3F6-F61B15FE3423}"/>
              </a:ext>
            </a:extLst>
          </p:cNvPr>
          <p:cNvSpPr>
            <a:spLocks noGrp="1"/>
          </p:cNvSpPr>
          <p:nvPr>
            <p:ph type="sldNum" sz="quarter" idx="4"/>
          </p:nvPr>
        </p:nvSpPr>
        <p:spPr>
          <a:xfrm>
            <a:off x="7132189" y="10322192"/>
            <a:ext cx="300672" cy="266594"/>
          </a:xfrm>
        </p:spPr>
        <p:txBody>
          <a:bodyPr vert="horz" lIns="91440" tIns="45720" rIns="91440" bIns="45720" rtlCol="0" anchor="ctr">
            <a:normAutofit/>
          </a:bodyPr>
          <a:lstStyle>
            <a:lvl1pPr algn="r">
              <a:defRPr sz="700" b="0" i="0">
                <a:solidFill>
                  <a:srgbClr val="127268"/>
                </a:solidFill>
                <a:latin typeface="Calibri" panose="020F0502020204030204" pitchFamily="34" charset="0"/>
                <a:cs typeface="Calibri" panose="020F0502020204030204" pitchFamily="34" charset="0"/>
              </a:defRPr>
            </a:lvl1pPr>
          </a:lstStyle>
          <a:p>
            <a:pPr>
              <a:spcAft>
                <a:spcPts val="600"/>
              </a:spcAft>
            </a:pPr>
            <a:r>
              <a:t>25</a:t>
            </a: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2B1623-43E5-DCA2-D1E7-C4CADFC33B65}"/>
              </a:ext>
            </a:extLst>
          </p:cNvPr>
          <p:cNvSpPr>
            <a:spLocks noGrp="1"/>
          </p:cNvSpPr>
          <p:nvPr>
            <p:ph type="body" sz="quarter" idx="30"/>
          </p:nvPr>
        </p:nvSpPr>
        <p:spPr>
          <a:xfrm>
            <a:off x="631915" y="195229"/>
            <a:ext cx="6500273" cy="743603"/>
          </a:xfrm>
        </p:spPr>
        <p:txBody>
          <a:bodyPr vert="horz" wrap="square" lIns="91440" tIns="45720" rIns="91440" bIns="45720" rtlCol="0" anchor="t">
            <a:noAutofit/>
          </a:bodyPr>
          <a:lstStyle/>
          <a:p>
            <a:r>
              <a:rPr dirty="0"/>
              <a:t>Unit 3 </a:t>
            </a:r>
          </a:p>
        </p:txBody>
      </p:sp>
      <p:sp>
        <p:nvSpPr>
          <p:cNvPr id="4" name="Text Placeholder 3">
            <a:extLst>
              <a:ext uri="{FF2B5EF4-FFF2-40B4-BE49-F238E27FC236}">
                <a16:creationId xmlns:a16="http://schemas.microsoft.com/office/drawing/2014/main" id="{12AB0FAD-3412-5D0E-BB77-B69BD1131980}"/>
              </a:ext>
            </a:extLst>
          </p:cNvPr>
          <p:cNvSpPr>
            <a:spLocks noGrp="1"/>
          </p:cNvSpPr>
          <p:nvPr>
            <p:ph type="body" sz="quarter" idx="48"/>
          </p:nvPr>
        </p:nvSpPr>
        <p:spPr>
          <a:xfrm>
            <a:off x="513547" y="1851686"/>
            <a:ext cx="6516425" cy="984885"/>
          </a:xfrm>
        </p:spPr>
        <p:txBody>
          <a:bodyPr wrap="square"/>
          <a:lstStyle/>
          <a:p>
            <a:r>
              <a:rPr lang="en-GB" sz="1800" dirty="0"/>
              <a:t>NDVI is a widely used index from remote sensing. It compares reflectance in the red and near‑infrared (NIR) bands. Healthy green plants reflect more NIR and absorb more red; stressed or sparse vegetation reflects less NIR.</a:t>
            </a:r>
            <a:endParaRPr lang="en-GB" sz="1800" dirty="0">
              <a:latin typeface="Calibri"/>
              <a:cs typeface="Calibri"/>
            </a:endParaRPr>
          </a:p>
        </p:txBody>
      </p:sp>
      <p:sp>
        <p:nvSpPr>
          <p:cNvPr id="6" name="Slide Number Placeholder 5">
            <a:extLst>
              <a:ext uri="{FF2B5EF4-FFF2-40B4-BE49-F238E27FC236}">
                <a16:creationId xmlns:a16="http://schemas.microsoft.com/office/drawing/2014/main" id="{FBC82DD1-4271-4FF4-F3F6-F61B15FE3423}"/>
              </a:ext>
            </a:extLst>
          </p:cNvPr>
          <p:cNvSpPr>
            <a:spLocks noGrp="1"/>
          </p:cNvSpPr>
          <p:nvPr>
            <p:ph type="sldNum" sz="quarter" idx="4"/>
          </p:nvPr>
        </p:nvSpPr>
        <p:spPr>
          <a:xfrm>
            <a:off x="7132189" y="10322192"/>
            <a:ext cx="300672" cy="266594"/>
          </a:xfrm>
          <a:prstGeom prst="rect">
            <a:avLst/>
          </a:prstGeom>
        </p:spPr>
        <p:txBody>
          <a:bodyPr vert="horz" wrap="square"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r>
              <a:t>26</a:t>
            </a:r>
            <a:endParaRPr lang="en-US"/>
          </a:p>
        </p:txBody>
      </p:sp>
      <p:sp>
        <p:nvSpPr>
          <p:cNvPr id="5" name="TextBox 4">
            <a:extLst>
              <a:ext uri="{FF2B5EF4-FFF2-40B4-BE49-F238E27FC236}">
                <a16:creationId xmlns:a16="http://schemas.microsoft.com/office/drawing/2014/main" id="{D69F0A19-C0BE-7CB9-5BD1-A0A2DEED5FE3}"/>
              </a:ext>
            </a:extLst>
          </p:cNvPr>
          <p:cNvSpPr txBox="1"/>
          <p:nvPr/>
        </p:nvSpPr>
        <p:spPr>
          <a:xfrm>
            <a:off x="529699" y="3749425"/>
            <a:ext cx="6602489" cy="538609"/>
          </a:xfrm>
          <a:prstGeom prst="rect">
            <a:avLst/>
          </a:prstGeom>
          <a:noFill/>
        </p:spPr>
        <p:txBody>
          <a:bodyPr wrap="square">
            <a:spAutoFit/>
          </a:bodyPr>
          <a:lstStyle/>
          <a:p>
            <a:r>
              <a:rPr kumimoji="0" lang="it-IT" sz="2900" b="1" i="0" u="none" strike="noStrike" kern="1200" cap="none" spc="0" normalizeH="0" baseline="0" noProof="0" dirty="0">
                <a:ln>
                  <a:noFill/>
                </a:ln>
                <a:solidFill>
                  <a:srgbClr val="60BB47"/>
                </a:solidFill>
                <a:effectLst/>
                <a:uLnTx/>
                <a:uFillTx/>
                <a:latin typeface="Calibri" panose="020F0502020204030204" pitchFamily="34" charset="0"/>
                <a:ea typeface="Open Sans" panose="020B0606030504020204" pitchFamily="34" charset="0"/>
                <a:cs typeface="Calibri" panose="020F0502020204030204" pitchFamily="34" charset="0"/>
              </a:rPr>
              <a:t>NDVI: interpreting values</a:t>
            </a:r>
            <a:endParaRPr lang="LID4096" dirty="0"/>
          </a:p>
        </p:txBody>
      </p:sp>
      <p:sp>
        <p:nvSpPr>
          <p:cNvPr id="9" name="TextBox 8">
            <a:extLst>
              <a:ext uri="{FF2B5EF4-FFF2-40B4-BE49-F238E27FC236}">
                <a16:creationId xmlns:a16="http://schemas.microsoft.com/office/drawing/2014/main" id="{E12C58D1-DD3A-4821-7B4A-A94A567E3F54}"/>
              </a:ext>
            </a:extLst>
          </p:cNvPr>
          <p:cNvSpPr txBox="1"/>
          <p:nvPr/>
        </p:nvSpPr>
        <p:spPr>
          <a:xfrm>
            <a:off x="529699" y="4415121"/>
            <a:ext cx="5989843" cy="1200329"/>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NDVI values range from –1 to +1. Negative values indicate water or clouds; values near 0 represent bare soil. Values around 0.1–0.5 indicate sparse vegetation, while values above 0.6 indicate dense green vegetation.</a:t>
            </a:r>
            <a:endParaRPr kumimoji="0" lang="en-GB" sz="5400" b="0" i="0" u="none"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p:txBody>
      </p:sp>
      <p:sp>
        <p:nvSpPr>
          <p:cNvPr id="11" name="TextBox 10">
            <a:extLst>
              <a:ext uri="{FF2B5EF4-FFF2-40B4-BE49-F238E27FC236}">
                <a16:creationId xmlns:a16="http://schemas.microsoft.com/office/drawing/2014/main" id="{4D8B7034-760C-9BB7-6BCA-FDBFA07F8DF2}"/>
              </a:ext>
            </a:extLst>
          </p:cNvPr>
          <p:cNvSpPr txBox="1"/>
          <p:nvPr/>
        </p:nvSpPr>
        <p:spPr>
          <a:xfrm>
            <a:off x="529700" y="6497199"/>
            <a:ext cx="4000500" cy="538609"/>
          </a:xfrm>
          <a:prstGeom prst="rect">
            <a:avLst/>
          </a:prstGeom>
          <a:noFill/>
        </p:spPr>
        <p:txBody>
          <a:bodyPr wrap="square">
            <a:spAutoFit/>
          </a:bodyPr>
          <a:lstStyle/>
          <a:p>
            <a:r>
              <a:rPr kumimoji="0" lang="it-IT" sz="2900" b="1" i="0" u="none" strike="noStrike" kern="1200" cap="none" spc="0" normalizeH="0" baseline="0" noProof="0" dirty="0">
                <a:ln>
                  <a:noFill/>
                </a:ln>
                <a:solidFill>
                  <a:srgbClr val="60BB47"/>
                </a:solidFill>
                <a:effectLst/>
                <a:uLnTx/>
                <a:uFillTx/>
                <a:latin typeface="Calibri" panose="020F0502020204030204" pitchFamily="34" charset="0"/>
                <a:ea typeface="Open Sans" panose="020B0606030504020204" pitchFamily="34" charset="0"/>
                <a:cs typeface="Calibri" panose="020F0502020204030204" pitchFamily="34" charset="0"/>
              </a:rPr>
              <a:t>NDVI in practice</a:t>
            </a:r>
            <a:endParaRPr lang="LID4096" dirty="0"/>
          </a:p>
        </p:txBody>
      </p:sp>
      <p:sp>
        <p:nvSpPr>
          <p:cNvPr id="13" name="TextBox 12">
            <a:extLst>
              <a:ext uri="{FF2B5EF4-FFF2-40B4-BE49-F238E27FC236}">
                <a16:creationId xmlns:a16="http://schemas.microsoft.com/office/drawing/2014/main" id="{B6BA0CDA-4DC1-147D-F4D8-CCCFCB6FCC7D}"/>
              </a:ext>
            </a:extLst>
          </p:cNvPr>
          <p:cNvSpPr txBox="1"/>
          <p:nvPr/>
        </p:nvSpPr>
        <p:spPr>
          <a:xfrm>
            <a:off x="529700" y="7124321"/>
            <a:ext cx="6252100" cy="1477328"/>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NDVI helps farmers:</a:t>
            </a:r>
            <a:endParaRPr kumimoji="0" lang="en-GB" sz="1800" b="0" i="0" u="none"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 Detect crop stress (drought or disease)</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 Monitor growth stages over time</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 Estimate yields and biomass</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 Prioritise field visits, target scouting and plan interventions</a:t>
            </a:r>
          </a:p>
        </p:txBody>
      </p:sp>
      <p:sp>
        <p:nvSpPr>
          <p:cNvPr id="15" name="TextBox 14">
            <a:extLst>
              <a:ext uri="{FF2B5EF4-FFF2-40B4-BE49-F238E27FC236}">
                <a16:creationId xmlns:a16="http://schemas.microsoft.com/office/drawing/2014/main" id="{B73DC54F-1C0A-3E39-B47D-257E0B07E187}"/>
              </a:ext>
            </a:extLst>
          </p:cNvPr>
          <p:cNvSpPr txBox="1"/>
          <p:nvPr/>
        </p:nvSpPr>
        <p:spPr>
          <a:xfrm>
            <a:off x="513547" y="1272017"/>
            <a:ext cx="6500273" cy="538609"/>
          </a:xfrm>
          <a:prstGeom prst="rect">
            <a:avLst/>
          </a:prstGeom>
          <a:noFill/>
        </p:spPr>
        <p:txBody>
          <a:bodyPr wrap="square">
            <a:spAutoFit/>
          </a:bodyPr>
          <a:lstStyle/>
          <a:p>
            <a:r>
              <a:rPr kumimoji="0" lang="it-IT" sz="2900" b="1" i="0" u="none" strike="noStrike" kern="1200" cap="none" spc="0" normalizeH="0" baseline="0" noProof="0" dirty="0">
                <a:ln>
                  <a:noFill/>
                </a:ln>
                <a:solidFill>
                  <a:srgbClr val="60BB47"/>
                </a:solidFill>
                <a:effectLst/>
                <a:uLnTx/>
                <a:uFillTx/>
                <a:latin typeface="Calibri" panose="020F0502020204030204" pitchFamily="34" charset="0"/>
                <a:ea typeface="Open Sans" panose="020B0606030504020204" pitchFamily="34" charset="0"/>
                <a:cs typeface="Calibri" panose="020F0502020204030204" pitchFamily="34" charset="0"/>
              </a:rPr>
              <a:t>NDVI: what it measures</a:t>
            </a:r>
            <a:endParaRPr lang="LID4096"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2AB0FAD-3412-5D0E-BB77-B69BD1131980}"/>
              </a:ext>
            </a:extLst>
          </p:cNvPr>
          <p:cNvSpPr>
            <a:spLocks noGrp="1"/>
          </p:cNvSpPr>
          <p:nvPr>
            <p:ph type="body" sz="quarter" idx="29"/>
          </p:nvPr>
        </p:nvSpPr>
        <p:spPr>
          <a:xfrm>
            <a:off x="611393" y="7758160"/>
            <a:ext cx="6033247" cy="1182640"/>
          </a:xfrm>
        </p:spPr>
        <p:txBody>
          <a:bodyPr>
            <a:noAutofit/>
          </a:bodyPr>
          <a:lstStyle/>
          <a:p>
            <a:pPr>
              <a:lnSpc>
                <a:spcPct val="90000"/>
              </a:lnSpc>
              <a:spcAft>
                <a:spcPts val="600"/>
              </a:spcAft>
            </a:pPr>
            <a:r>
              <a:rPr lang="en-GB" sz="1600" dirty="0"/>
              <a:t>Interactive image activity:</a:t>
            </a:r>
          </a:p>
          <a:p>
            <a:pPr>
              <a:lnSpc>
                <a:spcPct val="90000"/>
              </a:lnSpc>
              <a:spcAft>
                <a:spcPts val="600"/>
              </a:spcAft>
            </a:pPr>
            <a:r>
              <a:rPr lang="en-GB" sz="1600" dirty="0"/>
              <a:t>Observe an NDVI map and describe patterns. Identify low‑NDVI and high‑NDVI areas, suggest possible causes (e.g., drought or disease), and propose what you would check in the field.</a:t>
            </a:r>
          </a:p>
        </p:txBody>
      </p:sp>
      <p:sp>
        <p:nvSpPr>
          <p:cNvPr id="2" name="Text Placeholder 1">
            <a:extLst>
              <a:ext uri="{FF2B5EF4-FFF2-40B4-BE49-F238E27FC236}">
                <a16:creationId xmlns:a16="http://schemas.microsoft.com/office/drawing/2014/main" id="{312B1623-43E5-DCA2-D1E7-C4CADFC33B65}"/>
              </a:ext>
            </a:extLst>
          </p:cNvPr>
          <p:cNvSpPr>
            <a:spLocks noGrp="1"/>
          </p:cNvSpPr>
          <p:nvPr>
            <p:ph type="body" sz="quarter" idx="30"/>
          </p:nvPr>
        </p:nvSpPr>
        <p:spPr>
          <a:xfrm>
            <a:off x="124408" y="802478"/>
            <a:ext cx="3908229" cy="751695"/>
          </a:xfrm>
        </p:spPr>
        <p:txBody>
          <a:bodyPr vert="horz" lIns="91440" tIns="45720" rIns="91440" bIns="45720" rtlCol="0" anchor="t">
            <a:normAutofit/>
          </a:bodyPr>
          <a:lstStyle/>
          <a:p>
            <a:pPr>
              <a:spcAft>
                <a:spcPts val="600"/>
              </a:spcAft>
            </a:pPr>
            <a:r>
              <a:rPr b="1" dirty="0">
                <a:solidFill>
                  <a:schemeClr val="tx1"/>
                </a:solidFill>
              </a:rPr>
              <a:t>Unit 3 – Activity</a:t>
            </a:r>
            <a:endParaRPr lang="en-CY" b="1" dirty="0">
              <a:solidFill>
                <a:schemeClr val="tx1"/>
              </a:solidFill>
            </a:endParaRPr>
          </a:p>
        </p:txBody>
      </p:sp>
      <p:sp>
        <p:nvSpPr>
          <p:cNvPr id="6" name="Slide Number Placeholder 5" hidden="1">
            <a:extLst>
              <a:ext uri="{FF2B5EF4-FFF2-40B4-BE49-F238E27FC236}">
                <a16:creationId xmlns:a16="http://schemas.microsoft.com/office/drawing/2014/main" id="{FBC82DD1-4271-4FF4-F3F6-F61B15FE3423}"/>
              </a:ext>
            </a:extLst>
          </p:cNvPr>
          <p:cNvSpPr>
            <a:spLocks noGrp="1"/>
          </p:cNvSpPr>
          <p:nvPr>
            <p:ph type="sldNum" sz="quarter" idx="4294967295"/>
          </p:nvPr>
        </p:nvSpPr>
        <p:spPr>
          <a:xfrm>
            <a:off x="7132189" y="10322192"/>
            <a:ext cx="300672" cy="266594"/>
          </a:xfrm>
          <a:prstGeom prst="rect">
            <a:avLst/>
          </a:prstGeom>
        </p:spPr>
        <p:txBody>
          <a:bodyPr vert="horz" wrap="square"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pPr>
              <a:spcAft>
                <a:spcPts val="600"/>
              </a:spcAft>
            </a:pPr>
            <a:r>
              <a:t>29</a:t>
            </a:r>
            <a:endParaRPr lang="en-US"/>
          </a:p>
        </p:txBody>
      </p:sp>
      <p:pic>
        <p:nvPicPr>
          <p:cNvPr id="12" name="Picture Placeholder 11" descr="A comparison of a map&#10;&#10;AI-generated content may be incorrect.">
            <a:extLst>
              <a:ext uri="{FF2B5EF4-FFF2-40B4-BE49-F238E27FC236}">
                <a16:creationId xmlns:a16="http://schemas.microsoft.com/office/drawing/2014/main" id="{0EA561CA-1C8D-A50C-AAA1-A9EBDCB993D8}"/>
              </a:ext>
            </a:extLst>
          </p:cNvPr>
          <p:cNvPicPr>
            <a:picLocks noGrp="1" noChangeAspect="1"/>
          </p:cNvPicPr>
          <p:nvPr>
            <p:ph type="pic" sz="quarter" idx="17"/>
          </p:nvPr>
        </p:nvPicPr>
        <p:blipFill>
          <a:blip r:embed="rId3">
            <a:extLst>
              <a:ext uri="{837473B0-CC2E-450A-ABE3-18F120FF3D39}">
                <a1611:picAttrSrcUrl xmlns:a1611="http://schemas.microsoft.com/office/drawing/2016/11/main" r:id="rId4"/>
              </a:ext>
            </a:extLst>
          </a:blip>
          <a:srcRect l="1251" r="1251"/>
          <a:stretch>
            <a:fillRect/>
          </a:stretch>
        </p:blip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2B1623-43E5-DCA2-D1E7-C4CADFC33B65}"/>
              </a:ext>
            </a:extLst>
          </p:cNvPr>
          <p:cNvSpPr>
            <a:spLocks noGrp="1"/>
          </p:cNvSpPr>
          <p:nvPr>
            <p:ph type="body" sz="quarter" idx="30"/>
          </p:nvPr>
        </p:nvSpPr>
        <p:spPr/>
        <p:txBody>
          <a:bodyPr vert="horz" wrap="square" lIns="91440" tIns="45720" rIns="91440" bIns="45720" rtlCol="0" anchor="t">
            <a:noAutofit/>
          </a:bodyPr>
          <a:lstStyle/>
          <a:p>
            <a:r>
              <a:rPr dirty="0"/>
              <a:t>Unit 3 – Knowledge check </a:t>
            </a:r>
          </a:p>
        </p:txBody>
      </p:sp>
      <p:sp>
        <p:nvSpPr>
          <p:cNvPr id="4" name="Text Placeholder 3">
            <a:extLst>
              <a:ext uri="{FF2B5EF4-FFF2-40B4-BE49-F238E27FC236}">
                <a16:creationId xmlns:a16="http://schemas.microsoft.com/office/drawing/2014/main" id="{12AB0FAD-3412-5D0E-BB77-B69BD1131980}"/>
              </a:ext>
            </a:extLst>
          </p:cNvPr>
          <p:cNvSpPr>
            <a:spLocks noGrp="1"/>
          </p:cNvSpPr>
          <p:nvPr>
            <p:ph type="body" sz="quarter" idx="48"/>
          </p:nvPr>
        </p:nvSpPr>
        <p:spPr>
          <a:xfrm>
            <a:off x="163939" y="1506375"/>
            <a:ext cx="6516425" cy="1470505"/>
          </a:xfrm>
        </p:spPr>
        <p:txBody>
          <a:bodyPr wrap="square"/>
          <a:lstStyle/>
          <a:p>
            <a:r>
              <a:rPr sz="1600" b="1" dirty="0"/>
              <a:t>NDVI is a measure of:</a:t>
            </a:r>
            <a:endParaRPr lang="en-US" sz="1600" b="1" dirty="0">
              <a:latin typeface="Calibri"/>
              <a:cs typeface="Calibri"/>
            </a:endParaRPr>
          </a:p>
          <a:p>
            <a:r>
              <a:rPr sz="1600" dirty="0"/>
              <a:t>A) Crop yield</a:t>
            </a:r>
          </a:p>
          <a:p>
            <a:r>
              <a:rPr sz="1600" dirty="0"/>
              <a:t>B) Plant health and vegetation density</a:t>
            </a:r>
          </a:p>
          <a:p>
            <a:r>
              <a:rPr sz="1600" dirty="0"/>
              <a:t>C) Soil pH</a:t>
            </a:r>
          </a:p>
          <a:p>
            <a:r>
              <a:rPr sz="1600" dirty="0"/>
              <a:t>D) Irrigation water pressure</a:t>
            </a:r>
          </a:p>
        </p:txBody>
      </p:sp>
      <p:sp>
        <p:nvSpPr>
          <p:cNvPr id="6" name="Slide Number Placeholder 5">
            <a:extLst>
              <a:ext uri="{FF2B5EF4-FFF2-40B4-BE49-F238E27FC236}">
                <a16:creationId xmlns:a16="http://schemas.microsoft.com/office/drawing/2014/main" id="{FBC82DD1-4271-4FF4-F3F6-F61B15FE3423}"/>
              </a:ext>
            </a:extLst>
          </p:cNvPr>
          <p:cNvSpPr>
            <a:spLocks noGrp="1"/>
          </p:cNvSpPr>
          <p:nvPr>
            <p:ph type="sldNum" sz="quarter" idx="4"/>
          </p:nvPr>
        </p:nvSpPr>
        <p:spPr>
          <a:xfrm>
            <a:off x="7132189" y="10322192"/>
            <a:ext cx="300672" cy="266594"/>
          </a:xfrm>
          <a:prstGeom prst="rect">
            <a:avLst/>
          </a:prstGeom>
        </p:spPr>
        <p:txBody>
          <a:bodyPr vert="horz" wrap="square"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r>
              <a:t>31</a:t>
            </a:r>
            <a:endParaRPr lang="en-US"/>
          </a:p>
        </p:txBody>
      </p:sp>
      <p:sp>
        <p:nvSpPr>
          <p:cNvPr id="5" name="TextBox 4">
            <a:extLst>
              <a:ext uri="{FF2B5EF4-FFF2-40B4-BE49-F238E27FC236}">
                <a16:creationId xmlns:a16="http://schemas.microsoft.com/office/drawing/2014/main" id="{1B6FE157-AF69-ED04-206E-E5E504F36651}"/>
              </a:ext>
            </a:extLst>
          </p:cNvPr>
          <p:cNvSpPr txBox="1"/>
          <p:nvPr/>
        </p:nvSpPr>
        <p:spPr>
          <a:xfrm>
            <a:off x="163938" y="3110139"/>
            <a:ext cx="6516425" cy="1323439"/>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Healthy green plants typically reflect more:</a:t>
            </a:r>
            <a:endParaRPr kumimoji="0" lang="en-GB" sz="1600" b="1" i="0" u="none"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Red light</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B) Near‑infrared (NIR) light</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C) Ultraviolet light</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D) X‑rays</a:t>
            </a:r>
          </a:p>
        </p:txBody>
      </p:sp>
      <p:sp>
        <p:nvSpPr>
          <p:cNvPr id="9" name="TextBox 8">
            <a:extLst>
              <a:ext uri="{FF2B5EF4-FFF2-40B4-BE49-F238E27FC236}">
                <a16:creationId xmlns:a16="http://schemas.microsoft.com/office/drawing/2014/main" id="{C6B02092-5479-CAA9-7574-01B683E212A2}"/>
              </a:ext>
            </a:extLst>
          </p:cNvPr>
          <p:cNvSpPr txBox="1"/>
          <p:nvPr/>
        </p:nvSpPr>
        <p:spPr>
          <a:xfrm>
            <a:off x="163939" y="4566837"/>
            <a:ext cx="6602622" cy="1323439"/>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NDVI values near 0 usually indicate:</a:t>
            </a:r>
            <a:endParaRPr kumimoji="0" lang="en-GB" sz="1600" b="1" i="0" u="none"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Dense green vegetation</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B) Bare soil or minimal vegetation</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C) Severe drought</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D) Heavy rainfall</a:t>
            </a:r>
          </a:p>
        </p:txBody>
      </p:sp>
      <p:sp>
        <p:nvSpPr>
          <p:cNvPr id="11" name="TextBox 10">
            <a:extLst>
              <a:ext uri="{FF2B5EF4-FFF2-40B4-BE49-F238E27FC236}">
                <a16:creationId xmlns:a16="http://schemas.microsoft.com/office/drawing/2014/main" id="{8265A521-4411-B9E8-B027-6BA98C8D009C}"/>
              </a:ext>
            </a:extLst>
          </p:cNvPr>
          <p:cNvSpPr txBox="1"/>
          <p:nvPr/>
        </p:nvSpPr>
        <p:spPr>
          <a:xfrm>
            <a:off x="163938" y="6023535"/>
            <a:ext cx="5982862" cy="1323439"/>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Negative NDVI values often indicate:</a:t>
            </a:r>
            <a:endParaRPr kumimoji="0" lang="en-GB" sz="1600" b="1" i="0" u="none"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Healthy crops</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B) Water or clouds</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C) Fertile soil</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D) High yields</a:t>
            </a:r>
          </a:p>
        </p:txBody>
      </p:sp>
      <p:sp>
        <p:nvSpPr>
          <p:cNvPr id="13" name="TextBox 12">
            <a:extLst>
              <a:ext uri="{FF2B5EF4-FFF2-40B4-BE49-F238E27FC236}">
                <a16:creationId xmlns:a16="http://schemas.microsoft.com/office/drawing/2014/main" id="{D236D855-EF76-3FA6-D5FF-05F84EE7FDC8}"/>
              </a:ext>
            </a:extLst>
          </p:cNvPr>
          <p:cNvSpPr txBox="1"/>
          <p:nvPr/>
        </p:nvSpPr>
        <p:spPr>
          <a:xfrm>
            <a:off x="163938" y="7719601"/>
            <a:ext cx="5840621" cy="1323439"/>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Remote sensing data can help farmers by:</a:t>
            </a:r>
            <a:endParaRPr kumimoji="0" lang="en-GB" sz="1600" b="1" i="0" u="none"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Reducing the need for any field visits</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B) Detecting stress early and prioritising scouting</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C) Automatically planting seeds</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D) Replacing irrigation systems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FD7376A-82CC-C00E-01E4-B63BD20F8C0A}"/>
              </a:ext>
            </a:extLst>
          </p:cNvPr>
          <p:cNvSpPr txBox="1"/>
          <p:nvPr/>
        </p:nvSpPr>
        <p:spPr>
          <a:xfrm>
            <a:off x="3815648" y="5382964"/>
            <a:ext cx="3572487" cy="1205511"/>
          </a:xfrm>
          <a:prstGeom prst="rect">
            <a:avLst/>
          </a:prstGeom>
        </p:spPr>
        <p:txBody>
          <a:bodyPr vert="horz" lIns="91440" tIns="45720" rIns="91440" bIns="45720" rtlCol="0">
            <a:normAutofit lnSpcReduction="10000"/>
          </a:bodyPr>
          <a:lstStyle/>
          <a:p>
            <a:pPr marR="0" defTabSz="2072941" fontAlgn="auto">
              <a:lnSpc>
                <a:spcPct val="90000"/>
              </a:lnSpc>
              <a:spcBef>
                <a:spcPts val="2267"/>
              </a:spcBef>
              <a:spcAft>
                <a:spcPts val="0"/>
              </a:spcAft>
              <a:buClrTx/>
              <a:buSzTx/>
              <a:tabLst/>
              <a:defRPr/>
            </a:pPr>
            <a:r>
              <a:rPr kumimoji="0" lang="en-US" sz="1400" b="1" u="none" strike="noStrike" cap="none" spc="0" normalizeH="0" baseline="0" noProof="0" dirty="0">
                <a:ln>
                  <a:noFill/>
                </a:ln>
                <a:solidFill>
                  <a:srgbClr val="60BB47"/>
                </a:solidFill>
                <a:effectLst/>
                <a:uLnTx/>
                <a:uFillTx/>
                <a:latin typeface="Calibri" panose="020F0502020204030204" pitchFamily="34" charset="0"/>
                <a:ea typeface="Open Sans" panose="020B0606030504020204" pitchFamily="34" charset="0"/>
                <a:cs typeface="Calibri" panose="020F0502020204030204" pitchFamily="34" charset="0"/>
              </a:rPr>
              <a:t>IoT connects physical devices and sensors to the internet. On farms, sensors collect real‑time data (soil moisture, temperature, humidity, livestock health) and send it to a phone app or dashboard for monitoring and decisions.</a:t>
            </a:r>
          </a:p>
        </p:txBody>
      </p:sp>
      <p:sp>
        <p:nvSpPr>
          <p:cNvPr id="4" name="Text Placeholder 3">
            <a:extLst>
              <a:ext uri="{FF2B5EF4-FFF2-40B4-BE49-F238E27FC236}">
                <a16:creationId xmlns:a16="http://schemas.microsoft.com/office/drawing/2014/main" id="{12AB0FAD-3412-5D0E-BB77-B69BD1131980}"/>
              </a:ext>
            </a:extLst>
          </p:cNvPr>
          <p:cNvSpPr>
            <a:spLocks noGrp="1"/>
          </p:cNvSpPr>
          <p:nvPr>
            <p:ph type="body" sz="quarter" idx="47"/>
          </p:nvPr>
        </p:nvSpPr>
        <p:spPr>
          <a:xfrm>
            <a:off x="4061784" y="1834090"/>
            <a:ext cx="3070405" cy="2325673"/>
          </a:xfrm>
        </p:spPr>
        <p:txBody>
          <a:bodyPr vert="horz" lIns="91440" tIns="45720" rIns="91440" bIns="45720" rtlCol="0">
            <a:normAutofit lnSpcReduction="10000"/>
          </a:bodyPr>
          <a:lstStyle/>
          <a:p>
            <a:pPr>
              <a:lnSpc>
                <a:spcPct val="90000"/>
              </a:lnSpc>
            </a:pPr>
            <a:r>
              <a:rPr lang="en-US" b="0" i="0" kern="1200" dirty="0">
                <a:latin typeface="Calibri" panose="020F0502020204030204" pitchFamily="34" charset="0"/>
                <a:ea typeface="Open Sans" panose="020B0606030504020204" pitchFamily="34" charset="0"/>
                <a:cs typeface="Calibri" panose="020F0502020204030204" pitchFamily="34" charset="0"/>
              </a:rPr>
              <a:t>In this unit, learners define IoT sensors in farming, see common devices (soil‑moisture probes, weather stations, temperature sensors), and use simple dashboard data to plan irrigation while considering cost, connectivity/power, and placement/maintenance.</a:t>
            </a:r>
          </a:p>
        </p:txBody>
      </p:sp>
      <p:sp>
        <p:nvSpPr>
          <p:cNvPr id="2" name="Text Placeholder 1">
            <a:extLst>
              <a:ext uri="{FF2B5EF4-FFF2-40B4-BE49-F238E27FC236}">
                <a16:creationId xmlns:a16="http://schemas.microsoft.com/office/drawing/2014/main" id="{312B1623-43E5-DCA2-D1E7-C4CADFC33B65}"/>
              </a:ext>
            </a:extLst>
          </p:cNvPr>
          <p:cNvSpPr>
            <a:spLocks noGrp="1"/>
          </p:cNvSpPr>
          <p:nvPr>
            <p:ph type="body" sz="quarter" idx="59"/>
          </p:nvPr>
        </p:nvSpPr>
        <p:spPr>
          <a:xfrm>
            <a:off x="4061784" y="778890"/>
            <a:ext cx="3394566" cy="847678"/>
          </a:xfrm>
        </p:spPr>
        <p:txBody>
          <a:bodyPr vert="horz" lIns="91440" tIns="45720" rIns="91440" bIns="45720" rtlCol="0" anchor="ctr">
            <a:normAutofit fontScale="92500" lnSpcReduction="20000"/>
          </a:bodyPr>
          <a:lstStyle/>
          <a:p>
            <a:pPr>
              <a:lnSpc>
                <a:spcPct val="100000"/>
              </a:lnSpc>
              <a:spcAft>
                <a:spcPts val="600"/>
              </a:spcAft>
            </a:pPr>
            <a:r>
              <a:rPr lang="en-GB" sz="3200" b="0" i="1" u="none" strike="noStrike" kern="1200" dirty="0">
                <a:solidFill>
                  <a:schemeClr val="tx1"/>
                </a:solidFill>
                <a:effectLst/>
                <a:latin typeface="Calibri" panose="020F0502020204030204" pitchFamily="34" charset="0"/>
                <a:ea typeface="+mn-ea"/>
                <a:cs typeface="Calibri" panose="020F0502020204030204" pitchFamily="34" charset="0"/>
              </a:rPr>
              <a:t>Unit 4: IoT Sensors &amp; Smart Irrigation</a:t>
            </a:r>
          </a:p>
        </p:txBody>
      </p:sp>
      <p:sp>
        <p:nvSpPr>
          <p:cNvPr id="11" name="TextBox 10">
            <a:extLst>
              <a:ext uri="{FF2B5EF4-FFF2-40B4-BE49-F238E27FC236}">
                <a16:creationId xmlns:a16="http://schemas.microsoft.com/office/drawing/2014/main" id="{D20B5DB1-72DC-B701-A35C-FA6DF5627239}"/>
              </a:ext>
            </a:extLst>
          </p:cNvPr>
          <p:cNvSpPr txBox="1"/>
          <p:nvPr/>
        </p:nvSpPr>
        <p:spPr>
          <a:xfrm>
            <a:off x="3779837" y="8128000"/>
            <a:ext cx="3572486" cy="2092831"/>
          </a:xfrm>
          <a:prstGeom prst="rect">
            <a:avLst/>
          </a:prstGeom>
        </p:spPr>
        <p:txBody>
          <a:bodyPr vert="horz" lIns="91440" tIns="45720" rIns="91440" bIns="45720" rtlCol="0" anchor="b">
            <a:noAutofit/>
          </a:bodyPr>
          <a:lstStyle/>
          <a:p>
            <a:pPr defTabSz="2072941">
              <a:lnSpc>
                <a:spcPct val="90000"/>
              </a:lnSpc>
              <a:spcBef>
                <a:spcPts val="2267"/>
              </a:spcBef>
              <a:defRPr/>
            </a:pPr>
            <a:r>
              <a:rPr lang="en-GB" sz="1800" dirty="0">
                <a:solidFill>
                  <a:srgbClr val="127268"/>
                </a:solidFill>
                <a:latin typeface="Calibri" panose="020F0502020204030204" pitchFamily="34" charset="0"/>
                <a:ea typeface="Open Sans" panose="020B0606030504020204" pitchFamily="34" charset="0"/>
                <a:cs typeface="Calibri" panose="020F0502020204030204" pitchFamily="34" charset="0"/>
              </a:rPr>
              <a:t>Smart irrigation uses sensors and weather data to adjust irrigation schedules. By avoiding over‑watering and watering only when needed, farms can reduce water waste and support healthier crops. Some systems automate irrigation based on thresholds.</a:t>
            </a:r>
          </a:p>
        </p:txBody>
      </p:sp>
      <p:pic>
        <p:nvPicPr>
          <p:cNvPr id="13" name="Video 12" descr="Box Packages">
            <a:extLst>
              <a:ext uri="{FF2B5EF4-FFF2-40B4-BE49-F238E27FC236}">
                <a16:creationId xmlns:a16="http://schemas.microsoft.com/office/drawing/2014/main" id="{C52A8552-A35A-B5C5-CD57-FD54C419205E}"/>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40993" r="40158" b="1"/>
          <a:stretch>
            <a:fillRect/>
          </a:stretch>
        </p:blipFill>
        <p:spPr>
          <a:xfrm>
            <a:off x="-7307" y="2"/>
            <a:ext cx="3572487" cy="10691812"/>
          </a:xfrm>
          <a:custGeom>
            <a:avLst/>
            <a:gdLst>
              <a:gd name="connsiteX0" fmla="*/ 3572487 w 3572487"/>
              <a:gd name="connsiteY0" fmla="*/ 0 h 10691812"/>
              <a:gd name="connsiteX1" fmla="*/ 0 w 3572487"/>
              <a:gd name="connsiteY1" fmla="*/ 0 h 10691812"/>
              <a:gd name="connsiteX2" fmla="*/ 0 w 3572487"/>
              <a:gd name="connsiteY2" fmla="*/ 1864007 h 10691812"/>
              <a:gd name="connsiteX3" fmla="*/ 160148 w 3572487"/>
              <a:gd name="connsiteY3" fmla="*/ 1864007 h 10691812"/>
              <a:gd name="connsiteX4" fmla="*/ 160148 w 3572487"/>
              <a:gd name="connsiteY4" fmla="*/ 3484521 h 10691812"/>
              <a:gd name="connsiteX5" fmla="*/ 0 w 3572487"/>
              <a:gd name="connsiteY5" fmla="*/ 3484521 h 10691812"/>
              <a:gd name="connsiteX6" fmla="*/ 0 w 3572487"/>
              <a:gd name="connsiteY6" fmla="*/ 10691812 h 10691812"/>
              <a:gd name="connsiteX7" fmla="*/ 3572487 w 3572487"/>
              <a:gd name="connsiteY7" fmla="*/ 10691812 h 1069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487" h="10691812">
                <a:moveTo>
                  <a:pt x="3572487" y="0"/>
                </a:moveTo>
                <a:lnTo>
                  <a:pt x="0" y="0"/>
                </a:lnTo>
                <a:lnTo>
                  <a:pt x="0" y="1864007"/>
                </a:lnTo>
                <a:lnTo>
                  <a:pt x="160148" y="1864007"/>
                </a:lnTo>
                <a:lnTo>
                  <a:pt x="160148" y="3484521"/>
                </a:lnTo>
                <a:lnTo>
                  <a:pt x="0" y="3484521"/>
                </a:lnTo>
                <a:lnTo>
                  <a:pt x="0" y="10691812"/>
                </a:lnTo>
                <a:lnTo>
                  <a:pt x="3572487" y="10691812"/>
                </a:lnTo>
                <a:close/>
              </a:path>
            </a:pathLst>
          </a:custGeom>
          <a:noFill/>
        </p:spPr>
      </p:pic>
      <p:sp>
        <p:nvSpPr>
          <p:cNvPr id="6" name="Slide Number Placeholder 5">
            <a:extLst>
              <a:ext uri="{FF2B5EF4-FFF2-40B4-BE49-F238E27FC236}">
                <a16:creationId xmlns:a16="http://schemas.microsoft.com/office/drawing/2014/main" id="{FBC82DD1-4271-4FF4-F3F6-F61B15FE3423}"/>
              </a:ext>
            </a:extLst>
          </p:cNvPr>
          <p:cNvSpPr>
            <a:spLocks noGrp="1"/>
          </p:cNvSpPr>
          <p:nvPr>
            <p:ph type="sldNum" sz="quarter" idx="4"/>
          </p:nvPr>
        </p:nvSpPr>
        <p:spPr>
          <a:xfrm>
            <a:off x="7132189" y="10322192"/>
            <a:ext cx="300672" cy="266594"/>
          </a:xfrm>
        </p:spPr>
        <p:txBody>
          <a:bodyPr vert="horz" lIns="91440" tIns="45720" rIns="91440" bIns="45720" rtlCol="0" anchor="ctr">
            <a:normAutofit/>
          </a:bodyPr>
          <a:lstStyle>
            <a:lvl1pPr algn="r">
              <a:defRPr sz="700" b="0" i="0">
                <a:solidFill>
                  <a:srgbClr val="127268"/>
                </a:solidFill>
                <a:latin typeface="Calibri" panose="020F0502020204030204" pitchFamily="34" charset="0"/>
                <a:cs typeface="Calibri" panose="020F0502020204030204" pitchFamily="34" charset="0"/>
              </a:defRPr>
            </a:lvl1pPr>
          </a:lstStyle>
          <a:p>
            <a:pPr>
              <a:spcAft>
                <a:spcPts val="600"/>
              </a:spcAft>
            </a:pPr>
            <a:r>
              <a:rPr lang="en-US"/>
              <a:t>37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mute="1">
                <p:cTn id="12" repeatCount="indefinite" fill="hold" display="0">
                  <p:stCondLst>
                    <p:cond delay="indefinite"/>
                  </p:stCondLst>
                </p:cTn>
                <p:tgtEl>
                  <p:spTgt spid="1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837B11E-E263-6C43-909A-FF394F6B4AA7}"/>
              </a:ext>
            </a:extLst>
          </p:cNvPr>
          <p:cNvSpPr>
            <a:spLocks noGrp="1"/>
          </p:cNvSpPr>
          <p:nvPr>
            <p:ph type="body" sz="quarter" idx="47"/>
          </p:nvPr>
        </p:nvSpPr>
        <p:spPr>
          <a:xfrm>
            <a:off x="3989549" y="1841959"/>
            <a:ext cx="3010341" cy="3946974"/>
          </a:xfrm>
        </p:spPr>
        <p:txBody>
          <a:bodyPr wrap="square"/>
          <a:lstStyle/>
          <a:p>
            <a:r>
              <a:t>Module number: 01</a:t>
            </a:r>
            <a:endParaRPr lang="en-US" dirty="0">
              <a:solidFill>
                <a:srgbClr val="92D050"/>
              </a:solidFill>
            </a:endParaRPr>
          </a:p>
          <a:p>
            <a:r>
              <a:t>Module title: Digital Tools for Smart Farming</a:t>
            </a:r>
          </a:p>
          <a:p>
            <a:r>
              <a:t>Estimated completion time for learners: 60–90 minutes</a:t>
            </a:r>
          </a:p>
        </p:txBody>
      </p:sp>
      <p:sp>
        <p:nvSpPr>
          <p:cNvPr id="15" name="Text Placeholder 14">
            <a:extLst>
              <a:ext uri="{FF2B5EF4-FFF2-40B4-BE49-F238E27FC236}">
                <a16:creationId xmlns:a16="http://schemas.microsoft.com/office/drawing/2014/main" id="{10A3945A-6290-BD42-AE4F-4B3128181D1A}"/>
              </a:ext>
            </a:extLst>
          </p:cNvPr>
          <p:cNvSpPr>
            <a:spLocks noGrp="1"/>
          </p:cNvSpPr>
          <p:nvPr>
            <p:ph type="body" sz="quarter" idx="49"/>
          </p:nvPr>
        </p:nvSpPr>
        <p:spPr>
          <a:xfrm>
            <a:off x="3997102" y="6349448"/>
            <a:ext cx="2785251" cy="518391"/>
          </a:xfrm>
        </p:spPr>
        <p:txBody>
          <a:bodyPr/>
          <a:lstStyle/>
          <a:p>
            <a:r>
              <a:rPr lang="en-US" dirty="0"/>
              <a:t>Learning Objective</a:t>
            </a:r>
          </a:p>
        </p:txBody>
      </p:sp>
      <p:sp>
        <p:nvSpPr>
          <p:cNvPr id="16" name="Text Placeholder 15">
            <a:extLst>
              <a:ext uri="{FF2B5EF4-FFF2-40B4-BE49-F238E27FC236}">
                <a16:creationId xmlns:a16="http://schemas.microsoft.com/office/drawing/2014/main" id="{97D1168B-DFB0-BF4B-B07E-FBEB98032703}"/>
              </a:ext>
            </a:extLst>
          </p:cNvPr>
          <p:cNvSpPr>
            <a:spLocks noGrp="1"/>
          </p:cNvSpPr>
          <p:nvPr>
            <p:ph type="body" sz="quarter" idx="50"/>
          </p:nvPr>
        </p:nvSpPr>
        <p:spPr>
          <a:xfrm>
            <a:off x="4004655" y="6867838"/>
            <a:ext cx="2785250" cy="1982015"/>
          </a:xfrm>
        </p:spPr>
        <p:txBody>
          <a:bodyPr wrap="square"/>
          <a:lstStyle/>
          <a:p>
            <a:r>
              <a:t>Learners will be able to understand the value of digital tools in small-scale farming and use selected mobile applications, online platforms, and basic ICT tools to improve daily agricultural activities, decision-making, and data management, while ensuring safe and responsible use of digital technologies.</a:t>
            </a:r>
          </a:p>
        </p:txBody>
      </p:sp>
      <p:pic>
        <p:nvPicPr>
          <p:cNvPr id="17" name="Picture Placeholder 16">
            <a:extLst>
              <a:ext uri="{FF2B5EF4-FFF2-40B4-BE49-F238E27FC236}">
                <a16:creationId xmlns:a16="http://schemas.microsoft.com/office/drawing/2014/main" id="{832FA166-5CB8-9933-CB52-B36AC7B14683}"/>
              </a:ext>
            </a:extLst>
          </p:cNvPr>
          <p:cNvPicPr>
            <a:picLocks noGrp="1" noChangeAspect="1"/>
          </p:cNvPicPr>
          <p:nvPr>
            <p:ph type="pic" sz="quarter" idx="12"/>
          </p:nvPr>
        </p:nvPicPr>
        <p:blipFill>
          <a:blip r:embed="rId2"/>
          <a:srcRect l="18401" r="18401"/>
          <a:stretch/>
        </p:blipFill>
        <p:spPr>
          <a:xfrm>
            <a:off x="-7552" y="0"/>
            <a:ext cx="3652452" cy="10691813"/>
          </a:xfrm>
        </p:spPr>
      </p:pic>
      <p:sp>
        <p:nvSpPr>
          <p:cNvPr id="12" name="Text Placeholder 11">
            <a:extLst>
              <a:ext uri="{FF2B5EF4-FFF2-40B4-BE49-F238E27FC236}">
                <a16:creationId xmlns:a16="http://schemas.microsoft.com/office/drawing/2014/main" id="{DABB18E3-F736-2842-91BA-877EB98C7F53}"/>
              </a:ext>
            </a:extLst>
          </p:cNvPr>
          <p:cNvSpPr>
            <a:spLocks noGrp="1"/>
          </p:cNvSpPr>
          <p:nvPr>
            <p:ph type="body" sz="quarter" idx="51"/>
          </p:nvPr>
        </p:nvSpPr>
        <p:spPr>
          <a:xfrm>
            <a:off x="2746953" y="1009240"/>
            <a:ext cx="3652452" cy="743603"/>
          </a:xfrm>
        </p:spPr>
        <p:txBody>
          <a:bodyPr/>
          <a:lstStyle/>
          <a:p>
            <a:r>
              <a:rPr lang="en-US" dirty="0">
                <a:solidFill>
                  <a:schemeClr val="bg1"/>
                </a:solidFill>
                <a:highlight>
                  <a:srgbClr val="60BB47"/>
                </a:highlight>
              </a:rPr>
              <a:t> Module Information</a:t>
            </a:r>
            <a:r>
              <a:rPr lang="en-US" dirty="0">
                <a:highlight>
                  <a:srgbClr val="60BB47"/>
                </a:highlight>
              </a:rPr>
              <a:t>.</a:t>
            </a:r>
          </a:p>
        </p:txBody>
      </p:sp>
      <p:sp>
        <p:nvSpPr>
          <p:cNvPr id="33" name="Slide Number Placeholder 5">
            <a:extLst>
              <a:ext uri="{FF2B5EF4-FFF2-40B4-BE49-F238E27FC236}">
                <a16:creationId xmlns:a16="http://schemas.microsoft.com/office/drawing/2014/main" id="{72B5D1E9-A5F8-E65D-97ED-6C01243F8A47}"/>
              </a:ext>
            </a:extLst>
          </p:cNvPr>
          <p:cNvSpPr>
            <a:spLocks noGrp="1"/>
          </p:cNvSpPr>
          <p:nvPr>
            <p:ph type="sldNum" sz="quarter" idx="4"/>
          </p:nvPr>
        </p:nvSpPr>
        <p:spPr>
          <a:xfrm>
            <a:off x="7132189" y="10322192"/>
            <a:ext cx="300672" cy="266594"/>
          </a:xfrm>
          <a:prstGeom prst="rect">
            <a:avLst/>
          </a:prstGeom>
        </p:spPr>
        <p:txBody>
          <a:bodyPr vert="horz" wrap="square"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r>
              <a:t>2</a:t>
            </a:r>
            <a:endParaRPr lang="en-US" dirty="0"/>
          </a:p>
        </p:txBody>
      </p:sp>
      <p:grpSp>
        <p:nvGrpSpPr>
          <p:cNvPr id="34" name="Group 33">
            <a:extLst>
              <a:ext uri="{FF2B5EF4-FFF2-40B4-BE49-F238E27FC236}">
                <a16:creationId xmlns:a16="http://schemas.microsoft.com/office/drawing/2014/main" id="{F8E2D687-ED37-3CF1-0C6E-BCCE603543B8}"/>
              </a:ext>
            </a:extLst>
          </p:cNvPr>
          <p:cNvGrpSpPr/>
          <p:nvPr/>
        </p:nvGrpSpPr>
        <p:grpSpPr>
          <a:xfrm rot="4240447" flipH="1">
            <a:off x="-1441339" y="7826646"/>
            <a:ext cx="4103550" cy="3004654"/>
            <a:chOff x="2448299" y="3378191"/>
            <a:chExt cx="2315033" cy="2737855"/>
          </a:xfrm>
        </p:grpSpPr>
        <p:sp>
          <p:nvSpPr>
            <p:cNvPr id="35" name="Freeform 34">
              <a:extLst>
                <a:ext uri="{FF2B5EF4-FFF2-40B4-BE49-F238E27FC236}">
                  <a16:creationId xmlns:a16="http://schemas.microsoft.com/office/drawing/2014/main" id="{D23FAA20-9F21-6ABC-67DD-34FB78B66ECA}"/>
                </a:ext>
              </a:extLst>
            </p:cNvPr>
            <p:cNvSpPr/>
            <p:nvPr/>
          </p:nvSpPr>
          <p:spPr>
            <a:xfrm>
              <a:off x="2484663" y="5149800"/>
              <a:ext cx="1310377" cy="966245"/>
            </a:xfrm>
            <a:custGeom>
              <a:avLst/>
              <a:gdLst>
                <a:gd name="connsiteX0" fmla="*/ 0 w 1310377"/>
                <a:gd name="connsiteY0" fmla="*/ 966246 h 966245"/>
                <a:gd name="connsiteX1" fmla="*/ 876119 w 1310377"/>
                <a:gd name="connsiteY1" fmla="*/ 0 h 966245"/>
                <a:gd name="connsiteX2" fmla="*/ 1310378 w 1310377"/>
                <a:gd name="connsiteY2" fmla="*/ 953870 h 966245"/>
                <a:gd name="connsiteX3" fmla="*/ 0 w 1310377"/>
                <a:gd name="connsiteY3" fmla="*/ 966246 h 966245"/>
              </a:gdLst>
              <a:ahLst/>
              <a:cxnLst>
                <a:cxn ang="0">
                  <a:pos x="connsiteX0" y="connsiteY0"/>
                </a:cxn>
                <a:cxn ang="0">
                  <a:pos x="connsiteX1" y="connsiteY1"/>
                </a:cxn>
                <a:cxn ang="0">
                  <a:pos x="connsiteX2" y="connsiteY2"/>
                </a:cxn>
                <a:cxn ang="0">
                  <a:pos x="connsiteX3" y="connsiteY3"/>
                </a:cxn>
              </a:cxnLst>
              <a:rect l="l" t="t" r="r" b="b"/>
              <a:pathLst>
                <a:path w="1310377" h="966245">
                  <a:moveTo>
                    <a:pt x="0" y="966246"/>
                  </a:moveTo>
                  <a:lnTo>
                    <a:pt x="876119" y="0"/>
                  </a:lnTo>
                  <a:lnTo>
                    <a:pt x="1310378" y="953870"/>
                  </a:lnTo>
                  <a:cubicBezTo>
                    <a:pt x="1310378" y="953870"/>
                    <a:pt x="14254" y="951966"/>
                    <a:pt x="0" y="966246"/>
                  </a:cubicBezTo>
                  <a:close/>
                </a:path>
              </a:pathLst>
            </a:custGeom>
            <a:solidFill>
              <a:srgbClr val="209270"/>
            </a:solidFill>
            <a:ln w="950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5B5B9AFB-E603-67EE-58C4-03A642FF2690}"/>
                </a:ext>
              </a:extLst>
            </p:cNvPr>
            <p:cNvSpPr/>
            <p:nvPr/>
          </p:nvSpPr>
          <p:spPr>
            <a:xfrm>
              <a:off x="2448299" y="4497697"/>
              <a:ext cx="912483" cy="1618349"/>
            </a:xfrm>
            <a:custGeom>
              <a:avLst/>
              <a:gdLst>
                <a:gd name="connsiteX0" fmla="*/ 255 w 912483"/>
                <a:gd name="connsiteY0" fmla="*/ 7 h 1618349"/>
                <a:gd name="connsiteX1" fmla="*/ 912483 w 912483"/>
                <a:gd name="connsiteY1" fmla="*/ 652104 h 1618349"/>
                <a:gd name="connsiteX2" fmla="*/ 36364 w 912483"/>
                <a:gd name="connsiteY2" fmla="*/ 1618350 h 1618349"/>
                <a:gd name="connsiteX3" fmla="*/ 255 w 912483"/>
                <a:gd name="connsiteY3" fmla="*/ 7 h 1618349"/>
              </a:gdLst>
              <a:ahLst/>
              <a:cxnLst>
                <a:cxn ang="0">
                  <a:pos x="connsiteX0" y="connsiteY0"/>
                </a:cxn>
                <a:cxn ang="0">
                  <a:pos x="connsiteX1" y="connsiteY1"/>
                </a:cxn>
                <a:cxn ang="0">
                  <a:pos x="connsiteX2" y="connsiteY2"/>
                </a:cxn>
                <a:cxn ang="0">
                  <a:pos x="connsiteX3" y="connsiteY3"/>
                </a:cxn>
              </a:cxnLst>
              <a:rect l="l" t="t" r="r" b="b"/>
              <a:pathLst>
                <a:path w="912483" h="1618349">
                  <a:moveTo>
                    <a:pt x="255" y="7"/>
                  </a:moveTo>
                  <a:lnTo>
                    <a:pt x="912483" y="652104"/>
                  </a:lnTo>
                  <a:lnTo>
                    <a:pt x="36364" y="1618350"/>
                  </a:lnTo>
                  <a:cubicBezTo>
                    <a:pt x="36364" y="1618350"/>
                    <a:pt x="-3546" y="-3801"/>
                    <a:pt x="255" y="7"/>
                  </a:cubicBezTo>
                  <a:close/>
                </a:path>
              </a:pathLst>
            </a:custGeom>
            <a:solidFill>
              <a:srgbClr val="80C34F"/>
            </a:solidFill>
            <a:ln w="9502"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7D7BE4D-5B02-92F6-6AC7-F1AA294C6BC0}"/>
                </a:ext>
              </a:extLst>
            </p:cNvPr>
            <p:cNvSpPr/>
            <p:nvPr/>
          </p:nvSpPr>
          <p:spPr>
            <a:xfrm>
              <a:off x="3360782" y="4747119"/>
              <a:ext cx="940735" cy="1357504"/>
            </a:xfrm>
            <a:custGeom>
              <a:avLst/>
              <a:gdLst>
                <a:gd name="connsiteX0" fmla="*/ 940735 w 940735"/>
                <a:gd name="connsiteY0" fmla="*/ 0 h 1357504"/>
                <a:gd name="connsiteX1" fmla="*/ 434259 w 940735"/>
                <a:gd name="connsiteY1" fmla="*/ 1357504 h 1357504"/>
                <a:gd name="connsiteX2" fmla="*/ 0 w 940735"/>
                <a:gd name="connsiteY2" fmla="*/ 402682 h 1357504"/>
                <a:gd name="connsiteX3" fmla="*/ 940735 w 940735"/>
                <a:gd name="connsiteY3" fmla="*/ 0 h 1357504"/>
              </a:gdLst>
              <a:ahLst/>
              <a:cxnLst>
                <a:cxn ang="0">
                  <a:pos x="connsiteX0" y="connsiteY0"/>
                </a:cxn>
                <a:cxn ang="0">
                  <a:pos x="connsiteX1" y="connsiteY1"/>
                </a:cxn>
                <a:cxn ang="0">
                  <a:pos x="connsiteX2" y="connsiteY2"/>
                </a:cxn>
                <a:cxn ang="0">
                  <a:pos x="connsiteX3" y="connsiteY3"/>
                </a:cxn>
              </a:cxnLst>
              <a:rect l="l" t="t" r="r" b="b"/>
              <a:pathLst>
                <a:path w="940735" h="1357504">
                  <a:moveTo>
                    <a:pt x="940735" y="0"/>
                  </a:moveTo>
                  <a:lnTo>
                    <a:pt x="434259" y="1357504"/>
                  </a:lnTo>
                  <a:lnTo>
                    <a:pt x="0" y="402682"/>
                  </a:lnTo>
                  <a:lnTo>
                    <a:pt x="940735" y="0"/>
                  </a:lnTo>
                  <a:close/>
                </a:path>
              </a:pathLst>
            </a:custGeom>
            <a:solidFill>
              <a:srgbClr val="60BB47"/>
            </a:solidFill>
            <a:ln w="9502"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FB3160F8-FAB4-F734-8EE6-D03F655DE0BE}"/>
                </a:ext>
              </a:extLst>
            </p:cNvPr>
            <p:cNvSpPr/>
            <p:nvPr/>
          </p:nvSpPr>
          <p:spPr>
            <a:xfrm>
              <a:off x="2448554" y="3378191"/>
              <a:ext cx="912227" cy="1771609"/>
            </a:xfrm>
            <a:custGeom>
              <a:avLst/>
              <a:gdLst>
                <a:gd name="connsiteX0" fmla="*/ 0 w 912227"/>
                <a:gd name="connsiteY0" fmla="*/ 1119512 h 1771609"/>
                <a:gd name="connsiteX1" fmla="*/ 775394 w 912227"/>
                <a:gd name="connsiteY1" fmla="*/ 0 h 1771609"/>
                <a:gd name="connsiteX2" fmla="*/ 912228 w 912227"/>
                <a:gd name="connsiteY2" fmla="*/ 1771609 h 1771609"/>
                <a:gd name="connsiteX3" fmla="*/ 0 w 912227"/>
                <a:gd name="connsiteY3" fmla="*/ 1119512 h 1771609"/>
              </a:gdLst>
              <a:ahLst/>
              <a:cxnLst>
                <a:cxn ang="0">
                  <a:pos x="connsiteX0" y="connsiteY0"/>
                </a:cxn>
                <a:cxn ang="0">
                  <a:pos x="connsiteX1" y="connsiteY1"/>
                </a:cxn>
                <a:cxn ang="0">
                  <a:pos x="connsiteX2" y="connsiteY2"/>
                </a:cxn>
                <a:cxn ang="0">
                  <a:pos x="connsiteX3" y="connsiteY3"/>
                </a:cxn>
              </a:cxnLst>
              <a:rect l="l" t="t" r="r" b="b"/>
              <a:pathLst>
                <a:path w="912227" h="1771609">
                  <a:moveTo>
                    <a:pt x="0" y="1119512"/>
                  </a:moveTo>
                  <a:lnTo>
                    <a:pt x="775394" y="0"/>
                  </a:lnTo>
                  <a:lnTo>
                    <a:pt x="912228" y="1771609"/>
                  </a:lnTo>
                  <a:lnTo>
                    <a:pt x="0" y="1119512"/>
                  </a:lnTo>
                  <a:close/>
                </a:path>
              </a:pathLst>
            </a:custGeom>
            <a:solidFill>
              <a:srgbClr val="127268"/>
            </a:solidFill>
            <a:ln w="9502"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2D22A7A-D7BB-AECF-8EAD-4C5B6D5DA8F6}"/>
                </a:ext>
              </a:extLst>
            </p:cNvPr>
            <p:cNvSpPr/>
            <p:nvPr/>
          </p:nvSpPr>
          <p:spPr>
            <a:xfrm>
              <a:off x="3223948" y="3378191"/>
              <a:ext cx="1077569" cy="1771609"/>
            </a:xfrm>
            <a:custGeom>
              <a:avLst/>
              <a:gdLst>
                <a:gd name="connsiteX0" fmla="*/ 1077569 w 1077569"/>
                <a:gd name="connsiteY0" fmla="*/ 1368928 h 1771609"/>
                <a:gd name="connsiteX1" fmla="*/ 136834 w 1077569"/>
                <a:gd name="connsiteY1" fmla="*/ 1771609 h 1771609"/>
                <a:gd name="connsiteX2" fmla="*/ 0 w 1077569"/>
                <a:gd name="connsiteY2" fmla="*/ 0 h 1771609"/>
                <a:gd name="connsiteX3" fmla="*/ 1077569 w 1077569"/>
                <a:gd name="connsiteY3" fmla="*/ 1368928 h 1771609"/>
              </a:gdLst>
              <a:ahLst/>
              <a:cxnLst>
                <a:cxn ang="0">
                  <a:pos x="connsiteX0" y="connsiteY0"/>
                </a:cxn>
                <a:cxn ang="0">
                  <a:pos x="connsiteX1" y="connsiteY1"/>
                </a:cxn>
                <a:cxn ang="0">
                  <a:pos x="connsiteX2" y="connsiteY2"/>
                </a:cxn>
                <a:cxn ang="0">
                  <a:pos x="connsiteX3" y="connsiteY3"/>
                </a:cxn>
              </a:cxnLst>
              <a:rect l="l" t="t" r="r" b="b"/>
              <a:pathLst>
                <a:path w="1077569" h="1771609">
                  <a:moveTo>
                    <a:pt x="1077569" y="1368928"/>
                  </a:moveTo>
                  <a:lnTo>
                    <a:pt x="136834" y="1771609"/>
                  </a:lnTo>
                  <a:lnTo>
                    <a:pt x="0" y="0"/>
                  </a:lnTo>
                  <a:lnTo>
                    <a:pt x="1077569" y="1368928"/>
                  </a:lnTo>
                  <a:close/>
                </a:path>
              </a:pathLst>
            </a:custGeom>
            <a:solidFill>
              <a:srgbClr val="2CA48D"/>
            </a:solidFill>
            <a:ln w="9502"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E476F075-E107-1F4D-44A0-2F4054678218}"/>
                </a:ext>
              </a:extLst>
            </p:cNvPr>
            <p:cNvSpPr/>
            <p:nvPr/>
          </p:nvSpPr>
          <p:spPr>
            <a:xfrm>
              <a:off x="3782687" y="4757590"/>
              <a:ext cx="980645" cy="1347032"/>
            </a:xfrm>
            <a:custGeom>
              <a:avLst/>
              <a:gdLst>
                <a:gd name="connsiteX0" fmla="*/ 0 w 980645"/>
                <a:gd name="connsiteY0" fmla="*/ 1347033 h 1347032"/>
                <a:gd name="connsiteX1" fmla="*/ 980645 w 980645"/>
                <a:gd name="connsiteY1" fmla="*/ 1347033 h 1347032"/>
                <a:gd name="connsiteX2" fmla="*/ 517879 w 980645"/>
                <a:gd name="connsiteY2" fmla="*/ 0 h 1347032"/>
                <a:gd name="connsiteX3" fmla="*/ 0 w 980645"/>
                <a:gd name="connsiteY3" fmla="*/ 1347033 h 1347032"/>
              </a:gdLst>
              <a:ahLst/>
              <a:cxnLst>
                <a:cxn ang="0">
                  <a:pos x="connsiteX0" y="connsiteY0"/>
                </a:cxn>
                <a:cxn ang="0">
                  <a:pos x="connsiteX1" y="connsiteY1"/>
                </a:cxn>
                <a:cxn ang="0">
                  <a:pos x="connsiteX2" y="connsiteY2"/>
                </a:cxn>
                <a:cxn ang="0">
                  <a:pos x="connsiteX3" y="connsiteY3"/>
                </a:cxn>
              </a:cxnLst>
              <a:rect l="l" t="t" r="r" b="b"/>
              <a:pathLst>
                <a:path w="980645" h="1347032">
                  <a:moveTo>
                    <a:pt x="0" y="1347033"/>
                  </a:moveTo>
                  <a:lnTo>
                    <a:pt x="980645" y="1347033"/>
                  </a:lnTo>
                  <a:lnTo>
                    <a:pt x="517879" y="0"/>
                  </a:lnTo>
                  <a:lnTo>
                    <a:pt x="0" y="1347033"/>
                  </a:lnTo>
                  <a:close/>
                </a:path>
              </a:pathLst>
            </a:custGeom>
            <a:solidFill>
              <a:srgbClr val="127268"/>
            </a:solid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2924682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2B1623-43E5-DCA2-D1E7-C4CADFC33B65}"/>
              </a:ext>
            </a:extLst>
          </p:cNvPr>
          <p:cNvSpPr>
            <a:spLocks noGrp="1"/>
          </p:cNvSpPr>
          <p:nvPr>
            <p:ph type="body" sz="quarter" idx="30"/>
          </p:nvPr>
        </p:nvSpPr>
        <p:spPr/>
        <p:txBody>
          <a:bodyPr vert="horz" wrap="square" lIns="91440" tIns="45720" rIns="91440" bIns="45720" rtlCol="0" anchor="t">
            <a:noAutofit/>
          </a:bodyPr>
          <a:lstStyle/>
          <a:p>
            <a:r>
              <a:t>Unit 4 – Activity</a:t>
            </a:r>
          </a:p>
        </p:txBody>
      </p:sp>
      <p:sp>
        <p:nvSpPr>
          <p:cNvPr id="4" name="Text Placeholder 3">
            <a:extLst>
              <a:ext uri="{FF2B5EF4-FFF2-40B4-BE49-F238E27FC236}">
                <a16:creationId xmlns:a16="http://schemas.microsoft.com/office/drawing/2014/main" id="{12AB0FAD-3412-5D0E-BB77-B69BD1131980}"/>
              </a:ext>
            </a:extLst>
          </p:cNvPr>
          <p:cNvSpPr>
            <a:spLocks noGrp="1"/>
          </p:cNvSpPr>
          <p:nvPr>
            <p:ph type="body" sz="quarter" idx="48"/>
          </p:nvPr>
        </p:nvSpPr>
        <p:spPr>
          <a:xfrm>
            <a:off x="529699" y="2390295"/>
            <a:ext cx="6516425" cy="5629363"/>
          </a:xfrm>
        </p:spPr>
        <p:txBody>
          <a:bodyPr wrap="square"/>
          <a:lstStyle/>
          <a:p>
            <a:endParaRPr lang="en-US" sz="3600">
              <a:latin typeface="Calibri"/>
              <a:cs typeface="Calibri"/>
            </a:endParaRPr>
          </a:p>
        </p:txBody>
      </p:sp>
      <p:sp>
        <p:nvSpPr>
          <p:cNvPr id="6" name="Slide Number Placeholder 5">
            <a:extLst>
              <a:ext uri="{FF2B5EF4-FFF2-40B4-BE49-F238E27FC236}">
                <a16:creationId xmlns:a16="http://schemas.microsoft.com/office/drawing/2014/main" id="{FBC82DD1-4271-4FF4-F3F6-F61B15FE3423}"/>
              </a:ext>
            </a:extLst>
          </p:cNvPr>
          <p:cNvSpPr>
            <a:spLocks noGrp="1"/>
          </p:cNvSpPr>
          <p:nvPr>
            <p:ph type="sldNum" sz="quarter" idx="4"/>
          </p:nvPr>
        </p:nvSpPr>
        <p:spPr>
          <a:xfrm>
            <a:off x="7132189" y="10322192"/>
            <a:ext cx="300672" cy="266594"/>
          </a:xfrm>
          <a:prstGeom prst="rect">
            <a:avLst/>
          </a:prstGeom>
        </p:spPr>
        <p:txBody>
          <a:bodyPr vert="horz" wrap="square"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r>
              <a:t>40</a:t>
            </a:r>
            <a:endParaRPr lang="en-US"/>
          </a:p>
        </p:txBody>
      </p:sp>
      <p:graphicFrame>
        <p:nvGraphicFramePr>
          <p:cNvPr id="8" name="Table 7"/>
          <p:cNvGraphicFramePr>
            <a:graphicFrameLocks noGrp="1"/>
          </p:cNvGraphicFramePr>
          <p:nvPr/>
        </p:nvGraphicFramePr>
        <p:xfrm>
          <a:off x="529699" y="2390295"/>
          <a:ext cx="6516425" cy="5629363"/>
        </p:xfrm>
        <a:graphic>
          <a:graphicData uri="http://schemas.openxmlformats.org/drawingml/2006/table">
            <a:tbl>
              <a:tblPr firstRow="1" bandRow="1">
                <a:tableStyleId>{5C22544A-7EE6-4342-B048-85BDC9FD1C3A}</a:tableStyleId>
              </a:tblPr>
              <a:tblGrid>
                <a:gridCol w="2172141">
                  <a:extLst>
                    <a:ext uri="{9D8B030D-6E8A-4147-A177-3AD203B41FA5}">
                      <a16:colId xmlns:a16="http://schemas.microsoft.com/office/drawing/2014/main" val="20000"/>
                    </a:ext>
                  </a:extLst>
                </a:gridCol>
                <a:gridCol w="2172141">
                  <a:extLst>
                    <a:ext uri="{9D8B030D-6E8A-4147-A177-3AD203B41FA5}">
                      <a16:colId xmlns:a16="http://schemas.microsoft.com/office/drawing/2014/main" val="20001"/>
                    </a:ext>
                  </a:extLst>
                </a:gridCol>
                <a:gridCol w="2172143">
                  <a:extLst>
                    <a:ext uri="{9D8B030D-6E8A-4147-A177-3AD203B41FA5}">
                      <a16:colId xmlns:a16="http://schemas.microsoft.com/office/drawing/2014/main" val="20002"/>
                    </a:ext>
                  </a:extLst>
                </a:gridCol>
              </a:tblGrid>
              <a:tr h="1876454">
                <a:tc>
                  <a:txBody>
                    <a:bodyPr/>
                    <a:lstStyle/>
                    <a:p>
                      <a:r>
                        <a:rPr sz="1200"/>
                        <a:t>Field</a:t>
                      </a:r>
                    </a:p>
                  </a:txBody>
                  <a:tcPr/>
                </a:tc>
                <a:tc>
                  <a:txBody>
                    <a:bodyPr/>
                    <a:lstStyle/>
                    <a:p>
                      <a:r>
                        <a:rPr sz="1200"/>
                        <a:t>Moisture level</a:t>
                      </a:r>
                    </a:p>
                  </a:txBody>
                  <a:tcPr/>
                </a:tc>
                <a:tc>
                  <a:txBody>
                    <a:bodyPr/>
                    <a:lstStyle/>
                    <a:p>
                      <a:r>
                        <a:rPr sz="1200"/>
                        <a:t>Temp</a:t>
                      </a:r>
                    </a:p>
                  </a:txBody>
                  <a:tcPr/>
                </a:tc>
                <a:extLst>
                  <a:ext uri="{0D108BD9-81ED-4DB2-BD59-A6C34878D82A}">
                    <a16:rowId xmlns:a16="http://schemas.microsoft.com/office/drawing/2014/main" val="10000"/>
                  </a:ext>
                </a:extLst>
              </a:tr>
              <a:tr h="1876454">
                <a:tc>
                  <a:txBody>
                    <a:bodyPr/>
                    <a:lstStyle/>
                    <a:p>
                      <a:r>
                        <a:rPr sz="1200"/>
                        <a:t>Field A</a:t>
                      </a:r>
                    </a:p>
                  </a:txBody>
                  <a:tcPr/>
                </a:tc>
                <a:tc>
                  <a:txBody>
                    <a:bodyPr/>
                    <a:lstStyle/>
                    <a:p>
                      <a:r>
                        <a:rPr sz="1200"/>
                        <a:t>28%</a:t>
                      </a:r>
                    </a:p>
                  </a:txBody>
                  <a:tcPr/>
                </a:tc>
                <a:tc>
                  <a:txBody>
                    <a:bodyPr/>
                    <a:lstStyle/>
                    <a:p>
                      <a:r>
                        <a:rPr sz="1200"/>
                        <a:t>22°C</a:t>
                      </a:r>
                    </a:p>
                  </a:txBody>
                  <a:tcPr/>
                </a:tc>
                <a:extLst>
                  <a:ext uri="{0D108BD9-81ED-4DB2-BD59-A6C34878D82A}">
                    <a16:rowId xmlns:a16="http://schemas.microsoft.com/office/drawing/2014/main" val="10001"/>
                  </a:ext>
                </a:extLst>
              </a:tr>
              <a:tr h="1876455">
                <a:tc>
                  <a:txBody>
                    <a:bodyPr/>
                    <a:lstStyle/>
                    <a:p>
                      <a:r>
                        <a:rPr sz="1200"/>
                        <a:t>Field B</a:t>
                      </a:r>
                    </a:p>
                  </a:txBody>
                  <a:tcPr/>
                </a:tc>
                <a:tc>
                  <a:txBody>
                    <a:bodyPr/>
                    <a:lstStyle/>
                    <a:p>
                      <a:r>
                        <a:rPr sz="1200"/>
                        <a:t>45%</a:t>
                      </a:r>
                    </a:p>
                  </a:txBody>
                  <a:tcPr/>
                </a:tc>
                <a:tc>
                  <a:txBody>
                    <a:bodyPr/>
                    <a:lstStyle/>
                    <a:p>
                      <a:r>
                        <a:rPr sz="1200"/>
                        <a:t>23°C</a:t>
                      </a:r>
                    </a:p>
                  </a:txBody>
                  <a:tcPr/>
                </a:tc>
                <a:extLst>
                  <a:ext uri="{0D108BD9-81ED-4DB2-BD59-A6C34878D82A}">
                    <a16:rowId xmlns:a16="http://schemas.microsoft.com/office/drawing/2014/main" val="10002"/>
                  </a:ext>
                </a:extLst>
              </a:tr>
            </a:tbl>
          </a:graphicData>
        </a:graphic>
      </p:graphicFrame>
      <p:sp>
        <p:nvSpPr>
          <p:cNvPr id="5" name="TextBox 4">
            <a:extLst>
              <a:ext uri="{FF2B5EF4-FFF2-40B4-BE49-F238E27FC236}">
                <a16:creationId xmlns:a16="http://schemas.microsoft.com/office/drawing/2014/main" id="{C10C8AFB-3D10-4E4C-91B5-CC602A2F3DB8}"/>
              </a:ext>
            </a:extLst>
          </p:cNvPr>
          <p:cNvSpPr txBox="1"/>
          <p:nvPr/>
        </p:nvSpPr>
        <p:spPr>
          <a:xfrm>
            <a:off x="680720" y="8377873"/>
            <a:ext cx="5354320" cy="1077218"/>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Reflection activity:</a:t>
            </a:r>
            <a:endParaRPr kumimoji="0" lang="en-GB" sz="1600" b="1" i="0" u="none"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What are two considerations when installing IoT sensors on a small farm? (e.g., cost/scalability, connectivity/power, placement/maintenance).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2B1623-43E5-DCA2-D1E7-C4CADFC33B65}"/>
              </a:ext>
            </a:extLst>
          </p:cNvPr>
          <p:cNvSpPr>
            <a:spLocks noGrp="1"/>
          </p:cNvSpPr>
          <p:nvPr>
            <p:ph type="body" sz="quarter" idx="30"/>
          </p:nvPr>
        </p:nvSpPr>
        <p:spPr/>
        <p:txBody>
          <a:bodyPr vert="horz" wrap="square" lIns="91440" tIns="45720" rIns="91440" bIns="45720" rtlCol="0" anchor="t">
            <a:noAutofit/>
          </a:bodyPr>
          <a:lstStyle/>
          <a:p>
            <a:r>
              <a:rPr dirty="0"/>
              <a:t>Unit 4 – Knowledge check </a:t>
            </a:r>
          </a:p>
        </p:txBody>
      </p:sp>
      <p:sp>
        <p:nvSpPr>
          <p:cNvPr id="4" name="Text Placeholder 3">
            <a:extLst>
              <a:ext uri="{FF2B5EF4-FFF2-40B4-BE49-F238E27FC236}">
                <a16:creationId xmlns:a16="http://schemas.microsoft.com/office/drawing/2014/main" id="{12AB0FAD-3412-5D0E-BB77-B69BD1131980}"/>
              </a:ext>
            </a:extLst>
          </p:cNvPr>
          <p:cNvSpPr>
            <a:spLocks noGrp="1"/>
          </p:cNvSpPr>
          <p:nvPr>
            <p:ph type="body" sz="quarter" idx="48"/>
          </p:nvPr>
        </p:nvSpPr>
        <p:spPr>
          <a:xfrm>
            <a:off x="387459" y="1647359"/>
            <a:ext cx="6516425" cy="1297785"/>
          </a:xfrm>
        </p:spPr>
        <p:txBody>
          <a:bodyPr wrap="square"/>
          <a:lstStyle/>
          <a:p>
            <a:r>
              <a:rPr sz="1400" b="1" dirty="0"/>
              <a:t>IoT sensors help farmers by:</a:t>
            </a:r>
            <a:endParaRPr lang="en-US" sz="1400" b="1" dirty="0">
              <a:latin typeface="Calibri"/>
              <a:cs typeface="Calibri"/>
            </a:endParaRPr>
          </a:p>
          <a:p>
            <a:r>
              <a:rPr sz="1400" dirty="0"/>
              <a:t>A) Collecting real‑time data about soil/crops</a:t>
            </a:r>
          </a:p>
          <a:p>
            <a:r>
              <a:rPr sz="1400" dirty="0"/>
              <a:t>B) Replacing all irrigation pipes</a:t>
            </a:r>
          </a:p>
          <a:p>
            <a:r>
              <a:rPr sz="1400" dirty="0"/>
              <a:t>C) Increasing paperwork</a:t>
            </a:r>
          </a:p>
          <a:p>
            <a:r>
              <a:rPr sz="1400" dirty="0"/>
              <a:t>D) Preventing all pests</a:t>
            </a:r>
          </a:p>
        </p:txBody>
      </p:sp>
      <p:sp>
        <p:nvSpPr>
          <p:cNvPr id="6" name="Slide Number Placeholder 5">
            <a:extLst>
              <a:ext uri="{FF2B5EF4-FFF2-40B4-BE49-F238E27FC236}">
                <a16:creationId xmlns:a16="http://schemas.microsoft.com/office/drawing/2014/main" id="{FBC82DD1-4271-4FF4-F3F6-F61B15FE3423}"/>
              </a:ext>
            </a:extLst>
          </p:cNvPr>
          <p:cNvSpPr>
            <a:spLocks noGrp="1"/>
          </p:cNvSpPr>
          <p:nvPr>
            <p:ph type="sldNum" sz="quarter" idx="4"/>
          </p:nvPr>
        </p:nvSpPr>
        <p:spPr>
          <a:xfrm>
            <a:off x="7132189" y="10322192"/>
            <a:ext cx="300672" cy="266594"/>
          </a:xfrm>
          <a:prstGeom prst="rect">
            <a:avLst/>
          </a:prstGeom>
        </p:spPr>
        <p:txBody>
          <a:bodyPr vert="horz" wrap="square"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r>
              <a:t>42</a:t>
            </a:r>
            <a:endParaRPr lang="en-US"/>
          </a:p>
        </p:txBody>
      </p:sp>
      <p:sp>
        <p:nvSpPr>
          <p:cNvPr id="5" name="TextBox 4">
            <a:extLst>
              <a:ext uri="{FF2B5EF4-FFF2-40B4-BE49-F238E27FC236}">
                <a16:creationId xmlns:a16="http://schemas.microsoft.com/office/drawing/2014/main" id="{2E5998A2-8774-366A-E4C2-4BA356142FE6}"/>
              </a:ext>
            </a:extLst>
          </p:cNvPr>
          <p:cNvSpPr txBox="1"/>
          <p:nvPr/>
        </p:nvSpPr>
        <p:spPr>
          <a:xfrm>
            <a:off x="387459" y="2943888"/>
            <a:ext cx="3779520" cy="1169551"/>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Soil‑moisture sensors can support:</a:t>
            </a:r>
            <a:endParaRPr kumimoji="0" lang="en-GB" sz="1400" b="1" i="0" u="none"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Music streaming</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B) Irrigation scheduling decisions</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C) Seed packaging design</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D) Tractor repairs</a:t>
            </a:r>
          </a:p>
        </p:txBody>
      </p:sp>
      <p:sp>
        <p:nvSpPr>
          <p:cNvPr id="9" name="TextBox 8">
            <a:extLst>
              <a:ext uri="{FF2B5EF4-FFF2-40B4-BE49-F238E27FC236}">
                <a16:creationId xmlns:a16="http://schemas.microsoft.com/office/drawing/2014/main" id="{C4DF6B04-3DB2-443C-DB43-C470C00165F5}"/>
              </a:ext>
            </a:extLst>
          </p:cNvPr>
          <p:cNvSpPr txBox="1"/>
          <p:nvPr/>
        </p:nvSpPr>
        <p:spPr>
          <a:xfrm>
            <a:off x="387459" y="4351497"/>
            <a:ext cx="3779520" cy="1169551"/>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Which is an example of an IoT device on a farm?</a:t>
            </a:r>
            <a:endParaRPr kumimoji="0" lang="en-GB" sz="1400" b="1" i="0" u="none"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Printed book</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B) Weather station connected to a dashboard</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C) Handwritten ledger</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D) Plastic bucket</a:t>
            </a:r>
          </a:p>
        </p:txBody>
      </p:sp>
      <p:sp>
        <p:nvSpPr>
          <p:cNvPr id="11" name="TextBox 10">
            <a:extLst>
              <a:ext uri="{FF2B5EF4-FFF2-40B4-BE49-F238E27FC236}">
                <a16:creationId xmlns:a16="http://schemas.microsoft.com/office/drawing/2014/main" id="{E9B71CB4-D55A-A7B8-92CE-F6EDBD237268}"/>
              </a:ext>
            </a:extLst>
          </p:cNvPr>
          <p:cNvSpPr txBox="1"/>
          <p:nvPr/>
        </p:nvSpPr>
        <p:spPr>
          <a:xfrm>
            <a:off x="387458" y="5755539"/>
            <a:ext cx="6155581" cy="1169551"/>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key challenge for small farms adopting IoT is often:</a:t>
            </a:r>
            <a:endParaRPr kumimoji="0" lang="en-GB" sz="1400" b="1" i="0" u="none"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Too much internet bandwidth</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B) Device cost and connectivity</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C) Too many dashboards</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D) Excess rainfall</a:t>
            </a:r>
          </a:p>
        </p:txBody>
      </p:sp>
      <p:sp>
        <p:nvSpPr>
          <p:cNvPr id="13" name="TextBox 12">
            <a:extLst>
              <a:ext uri="{FF2B5EF4-FFF2-40B4-BE49-F238E27FC236}">
                <a16:creationId xmlns:a16="http://schemas.microsoft.com/office/drawing/2014/main" id="{5B24AAA5-E18D-F502-B6C2-16949AA9DC4E}"/>
              </a:ext>
            </a:extLst>
          </p:cNvPr>
          <p:cNvSpPr txBox="1"/>
          <p:nvPr/>
        </p:nvSpPr>
        <p:spPr>
          <a:xfrm>
            <a:off x="387459" y="7167742"/>
            <a:ext cx="3779520" cy="1169551"/>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Smart irrigation aims to:</a:t>
            </a:r>
            <a:endParaRPr kumimoji="0" lang="en-GB" sz="1400" b="1" i="0" u="none"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Use water only when needed</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B) Water fields continuously</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C) Remove need for monitoring</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D) Increase transaction costs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2AB0FAD-3412-5D0E-BB77-B69BD1131980}"/>
              </a:ext>
            </a:extLst>
          </p:cNvPr>
          <p:cNvSpPr>
            <a:spLocks noGrp="1"/>
          </p:cNvSpPr>
          <p:nvPr>
            <p:ph type="body" sz="quarter" idx="30"/>
          </p:nvPr>
        </p:nvSpPr>
        <p:spPr>
          <a:xfrm>
            <a:off x="4103998" y="1926662"/>
            <a:ext cx="3070405" cy="2331667"/>
          </a:xfrm>
        </p:spPr>
        <p:txBody>
          <a:bodyPr vert="horz" lIns="91440" tIns="45720" rIns="91440" bIns="45720" rtlCol="0">
            <a:noAutofit/>
          </a:bodyPr>
          <a:lstStyle/>
          <a:p>
            <a:pPr>
              <a:lnSpc>
                <a:spcPct val="90000"/>
              </a:lnSpc>
            </a:pPr>
            <a:r>
              <a:rPr lang="en-GB" sz="1800" dirty="0"/>
              <a:t>In this unit, learners see how AI analyses farm data to support decisions on nutrients, fertiliser, crop rotation and early stress detection, and recognise limitations such as data quality and local infrastructure.</a:t>
            </a:r>
          </a:p>
        </p:txBody>
      </p:sp>
      <p:sp>
        <p:nvSpPr>
          <p:cNvPr id="2" name="Text Placeholder 1">
            <a:extLst>
              <a:ext uri="{FF2B5EF4-FFF2-40B4-BE49-F238E27FC236}">
                <a16:creationId xmlns:a16="http://schemas.microsoft.com/office/drawing/2014/main" id="{312B1623-43E5-DCA2-D1E7-C4CADFC33B65}"/>
              </a:ext>
            </a:extLst>
          </p:cNvPr>
          <p:cNvSpPr>
            <a:spLocks noGrp="1"/>
          </p:cNvSpPr>
          <p:nvPr>
            <p:ph type="body" sz="quarter" idx="47"/>
          </p:nvPr>
        </p:nvSpPr>
        <p:spPr>
          <a:xfrm>
            <a:off x="4061784" y="625571"/>
            <a:ext cx="3070405" cy="1111789"/>
          </a:xfrm>
        </p:spPr>
        <p:txBody>
          <a:bodyPr vert="horz" lIns="91440" tIns="45720" rIns="91440" bIns="45720" rtlCol="0">
            <a:normAutofit lnSpcReduction="10000"/>
          </a:bodyPr>
          <a:lstStyle/>
          <a:p>
            <a:pPr algn="ctr"/>
            <a:r>
              <a:rPr lang="en-US" sz="2400" b="1" i="0" kern="1200" dirty="0">
                <a:latin typeface="Calibri" panose="020F0502020204030204" pitchFamily="34" charset="0"/>
                <a:ea typeface="Open Sans" panose="020B0606030504020204" pitchFamily="34" charset="0"/>
                <a:cs typeface="Calibri" panose="020F0502020204030204" pitchFamily="34" charset="0"/>
              </a:rPr>
              <a:t>Unit 5: Artificial Intelligence &amp; Data Analytics</a:t>
            </a:r>
          </a:p>
        </p:txBody>
      </p:sp>
      <p:sp>
        <p:nvSpPr>
          <p:cNvPr id="5" name="TextBox 4">
            <a:extLst>
              <a:ext uri="{FF2B5EF4-FFF2-40B4-BE49-F238E27FC236}">
                <a16:creationId xmlns:a16="http://schemas.microsoft.com/office/drawing/2014/main" id="{FF2A142C-4A12-22CC-04F7-9740F59937DD}"/>
              </a:ext>
            </a:extLst>
          </p:cNvPr>
          <p:cNvSpPr txBox="1"/>
          <p:nvPr/>
        </p:nvSpPr>
        <p:spPr>
          <a:xfrm>
            <a:off x="3779837" y="5083715"/>
            <a:ext cx="3394566" cy="1632228"/>
          </a:xfrm>
          <a:prstGeom prst="rect">
            <a:avLst/>
          </a:prstGeom>
        </p:spPr>
        <p:txBody>
          <a:bodyPr vert="horz" lIns="91440" tIns="45720" rIns="91440" bIns="45720" rtlCol="0" anchor="ctr">
            <a:normAutofit/>
          </a:bodyPr>
          <a:lstStyle/>
          <a:p>
            <a:pPr marR="0" defTabSz="2072941" fontAlgn="auto">
              <a:lnSpc>
                <a:spcPct val="90000"/>
              </a:lnSpc>
              <a:spcBef>
                <a:spcPts val="2267"/>
              </a:spcBef>
              <a:spcAft>
                <a:spcPts val="600"/>
              </a:spcAft>
              <a:buClrTx/>
              <a:buSzTx/>
              <a:tabLst/>
              <a:defRPr/>
            </a:pPr>
            <a:r>
              <a:rPr lang="en-GB" sz="1600" b="1" dirty="0">
                <a:solidFill>
                  <a:srgbClr val="60BB47"/>
                </a:solidFill>
                <a:latin typeface="Calibri" panose="020F0502020204030204" pitchFamily="34" charset="0"/>
                <a:ea typeface="Open Sans" panose="020B0606030504020204" pitchFamily="34" charset="0"/>
                <a:cs typeface="Calibri" panose="020F0502020204030204" pitchFamily="34" charset="0"/>
              </a:rPr>
              <a:t>AI refers to computer systems that perform tasks requiring human intelligence. In agriculture, AI analyses data (sensor readings, weather patterns, soil samples) to optimise inputs, recommend actions and detect problems early.</a:t>
            </a:r>
          </a:p>
        </p:txBody>
      </p:sp>
      <p:sp>
        <p:nvSpPr>
          <p:cNvPr id="9" name="TextBox 8">
            <a:extLst>
              <a:ext uri="{FF2B5EF4-FFF2-40B4-BE49-F238E27FC236}">
                <a16:creationId xmlns:a16="http://schemas.microsoft.com/office/drawing/2014/main" id="{CBB1828E-B7A8-6102-0A50-A222CE2A97E2}"/>
              </a:ext>
            </a:extLst>
          </p:cNvPr>
          <p:cNvSpPr txBox="1"/>
          <p:nvPr/>
        </p:nvSpPr>
        <p:spPr>
          <a:xfrm>
            <a:off x="3994496" y="7864578"/>
            <a:ext cx="3394566" cy="1859279"/>
          </a:xfrm>
          <a:prstGeom prst="rect">
            <a:avLst/>
          </a:prstGeom>
        </p:spPr>
        <p:txBody>
          <a:bodyPr vert="horz" lIns="91440" tIns="45720" rIns="91440" bIns="45720" rtlCol="0" anchor="b">
            <a:noAutofit/>
          </a:bodyPr>
          <a:lstStyle/>
          <a:p>
            <a:pPr defTabSz="2072941">
              <a:lnSpc>
                <a:spcPct val="90000"/>
              </a:lnSpc>
              <a:spcBef>
                <a:spcPts val="2267"/>
              </a:spcBef>
              <a:spcAft>
                <a:spcPts val="600"/>
              </a:spcAft>
              <a:defRPr/>
            </a:pPr>
            <a:r>
              <a:rPr lang="en-GB" sz="1800" b="1" dirty="0">
                <a:solidFill>
                  <a:srgbClr val="60BB47"/>
                </a:solidFill>
                <a:latin typeface="Calibri" panose="020F0502020204030204" pitchFamily="34" charset="0"/>
                <a:ea typeface="Open Sans" panose="020B0606030504020204" pitchFamily="34" charset="0"/>
                <a:cs typeface="Calibri" panose="020F0502020204030204" pitchFamily="34" charset="0"/>
              </a:rPr>
              <a:t>AI can recommend fertiliser amounts, suggest crop‑rotation options, and analyse images to detect crop stress or disease early. These tools help farmers act sooner and use resources more efficiently.</a:t>
            </a:r>
          </a:p>
        </p:txBody>
      </p:sp>
      <p:pic>
        <p:nvPicPr>
          <p:cNvPr id="11" name="Video 10" descr="Wind In Grass">
            <a:extLst>
              <a:ext uri="{FF2B5EF4-FFF2-40B4-BE49-F238E27FC236}">
                <a16:creationId xmlns:a16="http://schemas.microsoft.com/office/drawing/2014/main" id="{1D8A7305-7839-D811-29C3-D6DF2827954C}"/>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48812" r="32340" b="1"/>
          <a:stretch>
            <a:fillRect/>
          </a:stretch>
        </p:blipFill>
        <p:spPr>
          <a:xfrm>
            <a:off x="-7307" y="2"/>
            <a:ext cx="3572487" cy="10691812"/>
          </a:xfrm>
          <a:custGeom>
            <a:avLst/>
            <a:gdLst>
              <a:gd name="connsiteX0" fmla="*/ 3572487 w 3572487"/>
              <a:gd name="connsiteY0" fmla="*/ 0 h 10691812"/>
              <a:gd name="connsiteX1" fmla="*/ 0 w 3572487"/>
              <a:gd name="connsiteY1" fmla="*/ 0 h 10691812"/>
              <a:gd name="connsiteX2" fmla="*/ 0 w 3572487"/>
              <a:gd name="connsiteY2" fmla="*/ 1864007 h 10691812"/>
              <a:gd name="connsiteX3" fmla="*/ 160148 w 3572487"/>
              <a:gd name="connsiteY3" fmla="*/ 1864007 h 10691812"/>
              <a:gd name="connsiteX4" fmla="*/ 160148 w 3572487"/>
              <a:gd name="connsiteY4" fmla="*/ 3484521 h 10691812"/>
              <a:gd name="connsiteX5" fmla="*/ 0 w 3572487"/>
              <a:gd name="connsiteY5" fmla="*/ 3484521 h 10691812"/>
              <a:gd name="connsiteX6" fmla="*/ 0 w 3572487"/>
              <a:gd name="connsiteY6" fmla="*/ 10691812 h 10691812"/>
              <a:gd name="connsiteX7" fmla="*/ 3572487 w 3572487"/>
              <a:gd name="connsiteY7" fmla="*/ 10691812 h 1069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487" h="10691812">
                <a:moveTo>
                  <a:pt x="3572487" y="0"/>
                </a:moveTo>
                <a:lnTo>
                  <a:pt x="0" y="0"/>
                </a:lnTo>
                <a:lnTo>
                  <a:pt x="0" y="1864007"/>
                </a:lnTo>
                <a:lnTo>
                  <a:pt x="160148" y="1864007"/>
                </a:lnTo>
                <a:lnTo>
                  <a:pt x="160148" y="3484521"/>
                </a:lnTo>
                <a:lnTo>
                  <a:pt x="0" y="3484521"/>
                </a:lnTo>
                <a:lnTo>
                  <a:pt x="0" y="10691812"/>
                </a:lnTo>
                <a:lnTo>
                  <a:pt x="3572487" y="10691812"/>
                </a:lnTo>
                <a:close/>
              </a:path>
            </a:pathLst>
          </a:custGeom>
          <a:noFill/>
        </p:spPr>
      </p:pic>
      <p:sp>
        <p:nvSpPr>
          <p:cNvPr id="6" name="Slide Number Placeholder 5">
            <a:extLst>
              <a:ext uri="{FF2B5EF4-FFF2-40B4-BE49-F238E27FC236}">
                <a16:creationId xmlns:a16="http://schemas.microsoft.com/office/drawing/2014/main" id="{FBC82DD1-4271-4FF4-F3F6-F61B15FE3423}"/>
              </a:ext>
            </a:extLst>
          </p:cNvPr>
          <p:cNvSpPr>
            <a:spLocks noGrp="1"/>
          </p:cNvSpPr>
          <p:nvPr>
            <p:ph type="sldNum" sz="quarter" idx="4"/>
          </p:nvPr>
        </p:nvSpPr>
        <p:spPr>
          <a:xfrm>
            <a:off x="7132189" y="10322192"/>
            <a:ext cx="300672" cy="266594"/>
          </a:xfrm>
        </p:spPr>
        <p:txBody>
          <a:bodyPr vert="horz" lIns="91440" tIns="45720" rIns="91440" bIns="45720" rtlCol="0" anchor="ctr">
            <a:normAutofit/>
          </a:bodyPr>
          <a:lstStyle>
            <a:lvl1pPr algn="r">
              <a:defRPr sz="700" b="0" i="0">
                <a:solidFill>
                  <a:srgbClr val="127268"/>
                </a:solidFill>
                <a:latin typeface="Calibri" panose="020F0502020204030204" pitchFamily="34" charset="0"/>
                <a:cs typeface="Calibri" panose="020F0502020204030204" pitchFamily="34" charset="0"/>
              </a:defRPr>
            </a:lvl1pPr>
          </a:lstStyle>
          <a:p>
            <a:pPr>
              <a:spcAft>
                <a:spcPts val="600"/>
              </a:spcAft>
            </a:pPr>
            <a:r>
              <a:rPr lang="en-US"/>
              <a:t>48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mute="1">
                <p:cTn id="12" repeatCount="indefinite" fill="hold" display="0">
                  <p:stCondLst>
                    <p:cond delay="indefinite"/>
                  </p:stCondLst>
                </p:cTn>
                <p:tgtEl>
                  <p:spTgt spid="11"/>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2B1623-43E5-DCA2-D1E7-C4CADFC33B65}"/>
              </a:ext>
            </a:extLst>
          </p:cNvPr>
          <p:cNvSpPr>
            <a:spLocks noGrp="1"/>
          </p:cNvSpPr>
          <p:nvPr>
            <p:ph type="body" sz="quarter" idx="30"/>
          </p:nvPr>
        </p:nvSpPr>
        <p:spPr/>
        <p:txBody>
          <a:bodyPr vert="horz" wrap="square" lIns="91440" tIns="45720" rIns="91440" bIns="45720" rtlCol="0" anchor="t">
            <a:noAutofit/>
          </a:bodyPr>
          <a:lstStyle/>
          <a:p>
            <a:r>
              <a:t>Unit 5 – Activity</a:t>
            </a:r>
          </a:p>
        </p:txBody>
      </p:sp>
      <p:sp>
        <p:nvSpPr>
          <p:cNvPr id="4" name="Text Placeholder 3">
            <a:extLst>
              <a:ext uri="{FF2B5EF4-FFF2-40B4-BE49-F238E27FC236}">
                <a16:creationId xmlns:a16="http://schemas.microsoft.com/office/drawing/2014/main" id="{12AB0FAD-3412-5D0E-BB77-B69BD1131980}"/>
              </a:ext>
            </a:extLst>
          </p:cNvPr>
          <p:cNvSpPr>
            <a:spLocks noGrp="1"/>
          </p:cNvSpPr>
          <p:nvPr>
            <p:ph type="body" sz="quarter" idx="48"/>
          </p:nvPr>
        </p:nvSpPr>
        <p:spPr>
          <a:xfrm>
            <a:off x="529699" y="2390295"/>
            <a:ext cx="6516425" cy="5629363"/>
          </a:xfrm>
        </p:spPr>
        <p:txBody>
          <a:bodyPr wrap="square"/>
          <a:lstStyle/>
          <a:p>
            <a:endParaRPr lang="en-US" sz="3600">
              <a:latin typeface="Calibri"/>
              <a:cs typeface="Calibri"/>
            </a:endParaRPr>
          </a:p>
        </p:txBody>
      </p:sp>
      <p:sp>
        <p:nvSpPr>
          <p:cNvPr id="6" name="Slide Number Placeholder 5">
            <a:extLst>
              <a:ext uri="{FF2B5EF4-FFF2-40B4-BE49-F238E27FC236}">
                <a16:creationId xmlns:a16="http://schemas.microsoft.com/office/drawing/2014/main" id="{FBC82DD1-4271-4FF4-F3F6-F61B15FE3423}"/>
              </a:ext>
            </a:extLst>
          </p:cNvPr>
          <p:cNvSpPr>
            <a:spLocks noGrp="1"/>
          </p:cNvSpPr>
          <p:nvPr>
            <p:ph type="sldNum" sz="quarter" idx="4"/>
          </p:nvPr>
        </p:nvSpPr>
        <p:spPr>
          <a:xfrm>
            <a:off x="7132189" y="10322192"/>
            <a:ext cx="300672" cy="266594"/>
          </a:xfrm>
          <a:prstGeom prst="rect">
            <a:avLst/>
          </a:prstGeom>
        </p:spPr>
        <p:txBody>
          <a:bodyPr vert="horz" wrap="square"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r>
              <a:t>52</a:t>
            </a:r>
            <a:endParaRPr lang="en-US"/>
          </a:p>
        </p:txBody>
      </p:sp>
      <p:graphicFrame>
        <p:nvGraphicFramePr>
          <p:cNvPr id="8" name="Table 7"/>
          <p:cNvGraphicFramePr>
            <a:graphicFrameLocks noGrp="1"/>
          </p:cNvGraphicFramePr>
          <p:nvPr/>
        </p:nvGraphicFramePr>
        <p:xfrm>
          <a:off x="529699" y="2390295"/>
          <a:ext cx="6516425" cy="5629363"/>
        </p:xfrm>
        <a:graphic>
          <a:graphicData uri="http://schemas.openxmlformats.org/drawingml/2006/table">
            <a:tbl>
              <a:tblPr firstRow="1" bandRow="1">
                <a:tableStyleId>{5C22544A-7EE6-4342-B048-85BDC9FD1C3A}</a:tableStyleId>
              </a:tblPr>
              <a:tblGrid>
                <a:gridCol w="1629106">
                  <a:extLst>
                    <a:ext uri="{9D8B030D-6E8A-4147-A177-3AD203B41FA5}">
                      <a16:colId xmlns:a16="http://schemas.microsoft.com/office/drawing/2014/main" val="20000"/>
                    </a:ext>
                  </a:extLst>
                </a:gridCol>
                <a:gridCol w="1629106">
                  <a:extLst>
                    <a:ext uri="{9D8B030D-6E8A-4147-A177-3AD203B41FA5}">
                      <a16:colId xmlns:a16="http://schemas.microsoft.com/office/drawing/2014/main" val="20001"/>
                    </a:ext>
                  </a:extLst>
                </a:gridCol>
                <a:gridCol w="1629106">
                  <a:extLst>
                    <a:ext uri="{9D8B030D-6E8A-4147-A177-3AD203B41FA5}">
                      <a16:colId xmlns:a16="http://schemas.microsoft.com/office/drawing/2014/main" val="20002"/>
                    </a:ext>
                  </a:extLst>
                </a:gridCol>
                <a:gridCol w="1629107">
                  <a:extLst>
                    <a:ext uri="{9D8B030D-6E8A-4147-A177-3AD203B41FA5}">
                      <a16:colId xmlns:a16="http://schemas.microsoft.com/office/drawing/2014/main" val="20003"/>
                    </a:ext>
                  </a:extLst>
                </a:gridCol>
              </a:tblGrid>
              <a:tr h="938227">
                <a:tc>
                  <a:txBody>
                    <a:bodyPr/>
                    <a:lstStyle/>
                    <a:p>
                      <a:r>
                        <a:rPr sz="1100"/>
                        <a:t>Day</a:t>
                      </a:r>
                    </a:p>
                  </a:txBody>
                  <a:tcPr/>
                </a:tc>
                <a:tc>
                  <a:txBody>
                    <a:bodyPr/>
                    <a:lstStyle/>
                    <a:p>
                      <a:r>
                        <a:rPr sz="1100"/>
                        <a:t>Date</a:t>
                      </a:r>
                    </a:p>
                  </a:txBody>
                  <a:tcPr/>
                </a:tc>
                <a:tc>
                  <a:txBody>
                    <a:bodyPr/>
                    <a:lstStyle/>
                    <a:p>
                      <a:r>
                        <a:rPr sz="1100"/>
                        <a:t>Temperature (°C)</a:t>
                      </a:r>
                    </a:p>
                  </a:txBody>
                  <a:tcPr/>
                </a:tc>
                <a:tc>
                  <a:txBody>
                    <a:bodyPr/>
                    <a:lstStyle/>
                    <a:p>
                      <a:r>
                        <a:rPr sz="1100"/>
                        <a:t>Rainfall (mm)</a:t>
                      </a:r>
                    </a:p>
                  </a:txBody>
                  <a:tcPr/>
                </a:tc>
                <a:extLst>
                  <a:ext uri="{0D108BD9-81ED-4DB2-BD59-A6C34878D82A}">
                    <a16:rowId xmlns:a16="http://schemas.microsoft.com/office/drawing/2014/main" val="10000"/>
                  </a:ext>
                </a:extLst>
              </a:tr>
              <a:tr h="938227">
                <a:tc>
                  <a:txBody>
                    <a:bodyPr/>
                    <a:lstStyle/>
                    <a:p>
                      <a:r>
                        <a:rPr sz="1100"/>
                        <a:t>1</a:t>
                      </a:r>
                    </a:p>
                  </a:txBody>
                  <a:tcPr/>
                </a:tc>
                <a:tc>
                  <a:txBody>
                    <a:bodyPr/>
                    <a:lstStyle/>
                    <a:p>
                      <a:r>
                        <a:rPr sz="1100"/>
                        <a:t>26 May 2025</a:t>
                      </a:r>
                    </a:p>
                  </a:txBody>
                  <a:tcPr/>
                </a:tc>
                <a:tc>
                  <a:txBody>
                    <a:bodyPr/>
                    <a:lstStyle/>
                    <a:p>
                      <a:r>
                        <a:rPr sz="1100"/>
                        <a:t>28</a:t>
                      </a:r>
                    </a:p>
                  </a:txBody>
                  <a:tcPr/>
                </a:tc>
                <a:tc>
                  <a:txBody>
                    <a:bodyPr/>
                    <a:lstStyle/>
                    <a:p>
                      <a:r>
                        <a:rPr sz="1100"/>
                        <a:t>0</a:t>
                      </a:r>
                    </a:p>
                  </a:txBody>
                  <a:tcPr/>
                </a:tc>
                <a:extLst>
                  <a:ext uri="{0D108BD9-81ED-4DB2-BD59-A6C34878D82A}">
                    <a16:rowId xmlns:a16="http://schemas.microsoft.com/office/drawing/2014/main" val="10001"/>
                  </a:ext>
                </a:extLst>
              </a:tr>
              <a:tr h="938227">
                <a:tc>
                  <a:txBody>
                    <a:bodyPr/>
                    <a:lstStyle/>
                    <a:p>
                      <a:r>
                        <a:rPr sz="1100"/>
                        <a:t>2</a:t>
                      </a:r>
                    </a:p>
                  </a:txBody>
                  <a:tcPr/>
                </a:tc>
                <a:tc>
                  <a:txBody>
                    <a:bodyPr/>
                    <a:lstStyle/>
                    <a:p>
                      <a:r>
                        <a:rPr sz="1100"/>
                        <a:t>27 May 2025</a:t>
                      </a:r>
                    </a:p>
                  </a:txBody>
                  <a:tcPr/>
                </a:tc>
                <a:tc>
                  <a:txBody>
                    <a:bodyPr/>
                    <a:lstStyle/>
                    <a:p>
                      <a:r>
                        <a:rPr sz="1100"/>
                        <a:t>30</a:t>
                      </a:r>
                    </a:p>
                  </a:txBody>
                  <a:tcPr/>
                </a:tc>
                <a:tc>
                  <a:txBody>
                    <a:bodyPr/>
                    <a:lstStyle/>
                    <a:p>
                      <a:r>
                        <a:rPr sz="1100"/>
                        <a:t>0</a:t>
                      </a:r>
                    </a:p>
                  </a:txBody>
                  <a:tcPr/>
                </a:tc>
                <a:extLst>
                  <a:ext uri="{0D108BD9-81ED-4DB2-BD59-A6C34878D82A}">
                    <a16:rowId xmlns:a16="http://schemas.microsoft.com/office/drawing/2014/main" val="10002"/>
                  </a:ext>
                </a:extLst>
              </a:tr>
              <a:tr h="938227">
                <a:tc>
                  <a:txBody>
                    <a:bodyPr/>
                    <a:lstStyle/>
                    <a:p>
                      <a:r>
                        <a:rPr sz="1100"/>
                        <a:t>3</a:t>
                      </a:r>
                    </a:p>
                  </a:txBody>
                  <a:tcPr/>
                </a:tc>
                <a:tc>
                  <a:txBody>
                    <a:bodyPr/>
                    <a:lstStyle/>
                    <a:p>
                      <a:r>
                        <a:rPr sz="1100"/>
                        <a:t>28 May 2025</a:t>
                      </a:r>
                    </a:p>
                  </a:txBody>
                  <a:tcPr/>
                </a:tc>
                <a:tc>
                  <a:txBody>
                    <a:bodyPr/>
                    <a:lstStyle/>
                    <a:p>
                      <a:r>
                        <a:rPr sz="1100"/>
                        <a:t>29</a:t>
                      </a:r>
                    </a:p>
                  </a:txBody>
                  <a:tcPr/>
                </a:tc>
                <a:tc>
                  <a:txBody>
                    <a:bodyPr/>
                    <a:lstStyle/>
                    <a:p>
                      <a:r>
                        <a:rPr sz="1100"/>
                        <a:t>12</a:t>
                      </a:r>
                    </a:p>
                  </a:txBody>
                  <a:tcPr/>
                </a:tc>
                <a:extLst>
                  <a:ext uri="{0D108BD9-81ED-4DB2-BD59-A6C34878D82A}">
                    <a16:rowId xmlns:a16="http://schemas.microsoft.com/office/drawing/2014/main" val="10003"/>
                  </a:ext>
                </a:extLst>
              </a:tr>
              <a:tr h="938227">
                <a:tc>
                  <a:txBody>
                    <a:bodyPr/>
                    <a:lstStyle/>
                    <a:p>
                      <a:r>
                        <a:rPr sz="1100"/>
                        <a:t>4</a:t>
                      </a:r>
                    </a:p>
                  </a:txBody>
                  <a:tcPr/>
                </a:tc>
                <a:tc>
                  <a:txBody>
                    <a:bodyPr/>
                    <a:lstStyle/>
                    <a:p>
                      <a:r>
                        <a:rPr sz="1100"/>
                        <a:t>29 May 2025</a:t>
                      </a:r>
                    </a:p>
                  </a:txBody>
                  <a:tcPr/>
                </a:tc>
                <a:tc>
                  <a:txBody>
                    <a:bodyPr/>
                    <a:lstStyle/>
                    <a:p>
                      <a:r>
                        <a:rPr sz="1100"/>
                        <a:t>27</a:t>
                      </a:r>
                    </a:p>
                  </a:txBody>
                  <a:tcPr/>
                </a:tc>
                <a:tc>
                  <a:txBody>
                    <a:bodyPr/>
                    <a:lstStyle/>
                    <a:p>
                      <a:r>
                        <a:rPr sz="1100"/>
                        <a:t>5</a:t>
                      </a:r>
                    </a:p>
                  </a:txBody>
                  <a:tcPr/>
                </a:tc>
                <a:extLst>
                  <a:ext uri="{0D108BD9-81ED-4DB2-BD59-A6C34878D82A}">
                    <a16:rowId xmlns:a16="http://schemas.microsoft.com/office/drawing/2014/main" val="10004"/>
                  </a:ext>
                </a:extLst>
              </a:tr>
              <a:tr h="938228">
                <a:tc>
                  <a:txBody>
                    <a:bodyPr/>
                    <a:lstStyle/>
                    <a:p>
                      <a:r>
                        <a:rPr sz="1100"/>
                        <a:t>5</a:t>
                      </a:r>
                    </a:p>
                  </a:txBody>
                  <a:tcPr/>
                </a:tc>
                <a:tc>
                  <a:txBody>
                    <a:bodyPr/>
                    <a:lstStyle/>
                    <a:p>
                      <a:r>
                        <a:rPr sz="1100"/>
                        <a:t>30 May 2025</a:t>
                      </a:r>
                    </a:p>
                  </a:txBody>
                  <a:tcPr/>
                </a:tc>
                <a:tc>
                  <a:txBody>
                    <a:bodyPr/>
                    <a:lstStyle/>
                    <a:p>
                      <a:r>
                        <a:rPr sz="1100"/>
                        <a:t>31</a:t>
                      </a:r>
                    </a:p>
                  </a:txBody>
                  <a:tcPr/>
                </a:tc>
                <a:tc>
                  <a:txBody>
                    <a:bodyPr/>
                    <a:lstStyle/>
                    <a:p>
                      <a:r>
                        <a:rPr sz="1100"/>
                        <a:t>0</a:t>
                      </a:r>
                    </a:p>
                  </a:txBody>
                  <a:tcPr/>
                </a:tc>
                <a:extLst>
                  <a:ext uri="{0D108BD9-81ED-4DB2-BD59-A6C34878D82A}">
                    <a16:rowId xmlns:a16="http://schemas.microsoft.com/office/drawing/2014/main" val="10005"/>
                  </a:ext>
                </a:extLst>
              </a:tr>
            </a:tbl>
          </a:graphicData>
        </a:graphic>
      </p:graphicFrame>
      <p:sp>
        <p:nvSpPr>
          <p:cNvPr id="10" name="TextBox 9">
            <a:extLst>
              <a:ext uri="{FF2B5EF4-FFF2-40B4-BE49-F238E27FC236}">
                <a16:creationId xmlns:a16="http://schemas.microsoft.com/office/drawing/2014/main" id="{CA3EFAE7-B647-03AF-7592-60C280870390}"/>
              </a:ext>
            </a:extLst>
          </p:cNvPr>
          <p:cNvSpPr txBox="1"/>
          <p:nvPr/>
        </p:nvSpPr>
        <p:spPr>
          <a:xfrm>
            <a:off x="678180" y="8647520"/>
            <a:ext cx="5966460" cy="1323439"/>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Qualitative comparison:</a:t>
            </a:r>
            <a:endParaRPr kumimoji="0" lang="en-GB" sz="2000" b="1" i="0" u="none"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Did you plan around rainfall? Did you adjust irrigation based on moisture needs? Did you consider the risk of fertiliser runoff during heavy rain?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2B1623-43E5-DCA2-D1E7-C4CADFC33B65}"/>
              </a:ext>
            </a:extLst>
          </p:cNvPr>
          <p:cNvSpPr>
            <a:spLocks noGrp="1"/>
          </p:cNvSpPr>
          <p:nvPr>
            <p:ph type="body" sz="quarter" idx="30"/>
          </p:nvPr>
        </p:nvSpPr>
        <p:spPr/>
        <p:txBody>
          <a:bodyPr vert="horz" wrap="square" lIns="91440" tIns="45720" rIns="91440" bIns="45720" rtlCol="0" anchor="t">
            <a:noAutofit/>
          </a:bodyPr>
          <a:lstStyle/>
          <a:p>
            <a:r>
              <a:rPr dirty="0"/>
              <a:t>Unit 5 – Knowledge check </a:t>
            </a:r>
          </a:p>
        </p:txBody>
      </p:sp>
      <p:sp>
        <p:nvSpPr>
          <p:cNvPr id="4" name="Text Placeholder 3">
            <a:extLst>
              <a:ext uri="{FF2B5EF4-FFF2-40B4-BE49-F238E27FC236}">
                <a16:creationId xmlns:a16="http://schemas.microsoft.com/office/drawing/2014/main" id="{12AB0FAD-3412-5D0E-BB77-B69BD1131980}"/>
              </a:ext>
            </a:extLst>
          </p:cNvPr>
          <p:cNvSpPr>
            <a:spLocks noGrp="1"/>
          </p:cNvSpPr>
          <p:nvPr>
            <p:ph type="body" sz="quarter" idx="48"/>
          </p:nvPr>
        </p:nvSpPr>
        <p:spPr>
          <a:xfrm>
            <a:off x="336659" y="1660214"/>
            <a:ext cx="6516425" cy="1125065"/>
          </a:xfrm>
        </p:spPr>
        <p:txBody>
          <a:bodyPr wrap="square"/>
          <a:lstStyle/>
          <a:p>
            <a:r>
              <a:rPr sz="1600" b="1" dirty="0"/>
              <a:t>AI in farming is used to:</a:t>
            </a:r>
            <a:endParaRPr lang="en-US" sz="1600" b="1" dirty="0">
              <a:latin typeface="Calibri"/>
              <a:cs typeface="Calibri"/>
            </a:endParaRPr>
          </a:p>
          <a:p>
            <a:r>
              <a:rPr sz="1600" dirty="0"/>
              <a:t>A) Predict trends and </a:t>
            </a:r>
            <a:r>
              <a:rPr sz="1600" dirty="0" err="1"/>
              <a:t>optimise</a:t>
            </a:r>
            <a:r>
              <a:rPr sz="1600" dirty="0"/>
              <a:t> resources</a:t>
            </a:r>
          </a:p>
          <a:p>
            <a:r>
              <a:rPr sz="1600" dirty="0"/>
              <a:t>B) Replace all human decisions</a:t>
            </a:r>
          </a:p>
          <a:p>
            <a:r>
              <a:rPr sz="1600" dirty="0"/>
              <a:t>C) Eliminate need for sensors</a:t>
            </a:r>
          </a:p>
          <a:p>
            <a:r>
              <a:rPr sz="1600" dirty="0"/>
              <a:t>D) Remove rainfall</a:t>
            </a:r>
          </a:p>
        </p:txBody>
      </p:sp>
      <p:sp>
        <p:nvSpPr>
          <p:cNvPr id="6" name="Slide Number Placeholder 5">
            <a:extLst>
              <a:ext uri="{FF2B5EF4-FFF2-40B4-BE49-F238E27FC236}">
                <a16:creationId xmlns:a16="http://schemas.microsoft.com/office/drawing/2014/main" id="{FBC82DD1-4271-4FF4-F3F6-F61B15FE3423}"/>
              </a:ext>
            </a:extLst>
          </p:cNvPr>
          <p:cNvSpPr>
            <a:spLocks noGrp="1"/>
          </p:cNvSpPr>
          <p:nvPr>
            <p:ph type="sldNum" sz="quarter" idx="4"/>
          </p:nvPr>
        </p:nvSpPr>
        <p:spPr>
          <a:xfrm>
            <a:off x="7132189" y="10322192"/>
            <a:ext cx="300672" cy="266594"/>
          </a:xfrm>
          <a:prstGeom prst="rect">
            <a:avLst/>
          </a:prstGeom>
        </p:spPr>
        <p:txBody>
          <a:bodyPr vert="horz" wrap="square"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r>
              <a:t>54</a:t>
            </a:r>
            <a:endParaRPr lang="en-US"/>
          </a:p>
        </p:txBody>
      </p:sp>
      <p:sp>
        <p:nvSpPr>
          <p:cNvPr id="5" name="TextBox 4">
            <a:extLst>
              <a:ext uri="{FF2B5EF4-FFF2-40B4-BE49-F238E27FC236}">
                <a16:creationId xmlns:a16="http://schemas.microsoft.com/office/drawing/2014/main" id="{CE589478-AD4E-53FA-68A8-F2BD73671ECB}"/>
              </a:ext>
            </a:extLst>
          </p:cNvPr>
          <p:cNvSpPr txBox="1"/>
          <p:nvPr/>
        </p:nvSpPr>
        <p:spPr>
          <a:xfrm>
            <a:off x="336659" y="3113094"/>
            <a:ext cx="3779520" cy="1323439"/>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limitation of AI in agriculture is:</a:t>
            </a:r>
            <a:endParaRPr kumimoji="0" lang="en-GB" sz="1600" b="1" i="0" u="none"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Too much sunlight</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B) Lack of quality data and internet</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C) Too many tractors</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D) High soil fertility</a:t>
            </a:r>
          </a:p>
        </p:txBody>
      </p:sp>
      <p:sp>
        <p:nvSpPr>
          <p:cNvPr id="9" name="TextBox 8">
            <a:extLst>
              <a:ext uri="{FF2B5EF4-FFF2-40B4-BE49-F238E27FC236}">
                <a16:creationId xmlns:a16="http://schemas.microsoft.com/office/drawing/2014/main" id="{F5ED04FE-F31A-10C8-96CF-EFA10AA3E91D}"/>
              </a:ext>
            </a:extLst>
          </p:cNvPr>
          <p:cNvSpPr txBox="1"/>
          <p:nvPr/>
        </p:nvSpPr>
        <p:spPr>
          <a:xfrm>
            <a:off x="336658" y="4764348"/>
            <a:ext cx="6165741" cy="1323439"/>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AI can help by:</a:t>
            </a:r>
            <a:endParaRPr kumimoji="0" lang="en-GB" sz="1600" b="1" i="0" u="none"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Analysing imagery to detect stress early</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B) Painting crops green</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C) Cancelling droughts</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D) Creating more land</a:t>
            </a:r>
          </a:p>
        </p:txBody>
      </p:sp>
      <p:sp>
        <p:nvSpPr>
          <p:cNvPr id="11" name="TextBox 10">
            <a:extLst>
              <a:ext uri="{FF2B5EF4-FFF2-40B4-BE49-F238E27FC236}">
                <a16:creationId xmlns:a16="http://schemas.microsoft.com/office/drawing/2014/main" id="{09014508-0B14-75E3-5077-422540B8A48A}"/>
              </a:ext>
            </a:extLst>
          </p:cNvPr>
          <p:cNvSpPr txBox="1"/>
          <p:nvPr/>
        </p:nvSpPr>
        <p:spPr>
          <a:xfrm>
            <a:off x="336659" y="6413603"/>
            <a:ext cx="3779520" cy="1323439"/>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benefit of AI‑powered analytics is:</a:t>
            </a:r>
            <a:endParaRPr kumimoji="0" lang="en-GB" sz="1600" b="1" i="0" u="none"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Increased paperwork</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B) Better decision‑making and efficiency</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C) Reduced crop diversity</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D) No need for planning</a:t>
            </a:r>
          </a:p>
        </p:txBody>
      </p:sp>
      <p:sp>
        <p:nvSpPr>
          <p:cNvPr id="13" name="TextBox 12">
            <a:extLst>
              <a:ext uri="{FF2B5EF4-FFF2-40B4-BE49-F238E27FC236}">
                <a16:creationId xmlns:a16="http://schemas.microsoft.com/office/drawing/2014/main" id="{987E311D-86C2-EEE6-8C9A-AC325038856E}"/>
              </a:ext>
            </a:extLst>
          </p:cNvPr>
          <p:cNvSpPr txBox="1"/>
          <p:nvPr/>
        </p:nvSpPr>
        <p:spPr>
          <a:xfrm>
            <a:off x="336658" y="8062858"/>
            <a:ext cx="5708541" cy="1323439"/>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Farmers should use AI recommendations:</a:t>
            </a:r>
            <a:endParaRPr kumimoji="0" lang="en-GB" sz="1600" b="1" i="0" u="none"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Without any local knowledge</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B) Alongside their experience and local conditions</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C) Only once per year</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D) Only on paper notebooks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F683B-18BF-7918-83D2-B5BC7A67093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70D4A51-0D19-7564-49E8-BC1C62854C95}"/>
              </a:ext>
            </a:extLst>
          </p:cNvPr>
          <p:cNvSpPr>
            <a:spLocks noGrp="1"/>
          </p:cNvSpPr>
          <p:nvPr>
            <p:ph type="body" sz="quarter" idx="30"/>
          </p:nvPr>
        </p:nvSpPr>
        <p:spPr>
          <a:xfrm>
            <a:off x="3813482" y="168474"/>
            <a:ext cx="3572486" cy="743603"/>
          </a:xfrm>
        </p:spPr>
        <p:txBody>
          <a:bodyPr vert="horz" lIns="91440" tIns="45720" rIns="91440" bIns="45720" rtlCol="0">
            <a:normAutofit/>
          </a:body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60BB47"/>
                </a:solidFill>
                <a:effectLst/>
                <a:uLnTx/>
                <a:uFillTx/>
                <a:latin typeface="Calibri" panose="020F0502020204030204" pitchFamily="34" charset="0"/>
                <a:ea typeface="Open Sans" panose="020B0606030504020204" pitchFamily="34" charset="0"/>
                <a:cs typeface="Calibri" panose="020F0502020204030204" pitchFamily="34" charset="0"/>
              </a:rPr>
              <a:t>Unit 6: Data Ethics, Cybersecurity &amp; Sustainability</a:t>
            </a:r>
          </a:p>
        </p:txBody>
      </p:sp>
      <p:sp>
        <p:nvSpPr>
          <p:cNvPr id="4" name="Text Placeholder 3">
            <a:extLst>
              <a:ext uri="{FF2B5EF4-FFF2-40B4-BE49-F238E27FC236}">
                <a16:creationId xmlns:a16="http://schemas.microsoft.com/office/drawing/2014/main" id="{C9677CD7-170E-B034-0C13-405BB33AD524}"/>
              </a:ext>
            </a:extLst>
          </p:cNvPr>
          <p:cNvSpPr>
            <a:spLocks noGrp="1"/>
          </p:cNvSpPr>
          <p:nvPr>
            <p:ph type="body" sz="quarter" idx="47"/>
          </p:nvPr>
        </p:nvSpPr>
        <p:spPr>
          <a:xfrm>
            <a:off x="3813482" y="5345906"/>
            <a:ext cx="3572486" cy="1486626"/>
          </a:xfrm>
        </p:spPr>
        <p:txBody>
          <a:bodyPr>
            <a:noAutofit/>
          </a:bodyPr>
          <a:lstStyle/>
          <a:p>
            <a:pPr>
              <a:spcBef>
                <a:spcPts val="0"/>
              </a:spcBef>
              <a:defRPr/>
            </a:pPr>
            <a:r>
              <a:rPr lang="en-GB" sz="1400" dirty="0">
                <a:solidFill>
                  <a:schemeClr val="tx1"/>
                </a:solidFill>
              </a:rPr>
              <a:t>GDPR principles (overview):</a:t>
            </a:r>
          </a:p>
          <a:p>
            <a:pPr>
              <a:spcBef>
                <a:spcPts val="0"/>
              </a:spcBef>
              <a:defRPr/>
            </a:pPr>
            <a:r>
              <a:rPr lang="en-GB" sz="1400" dirty="0">
                <a:solidFill>
                  <a:schemeClr val="tx1"/>
                </a:solidFill>
              </a:rPr>
              <a:t>• Transparency &amp; purpose limitation</a:t>
            </a:r>
          </a:p>
          <a:p>
            <a:pPr>
              <a:spcBef>
                <a:spcPts val="0"/>
              </a:spcBef>
              <a:defRPr/>
            </a:pPr>
            <a:r>
              <a:rPr lang="en-GB" sz="1400" dirty="0">
                <a:solidFill>
                  <a:schemeClr val="tx1"/>
                </a:solidFill>
              </a:rPr>
              <a:t>• Data minimisation</a:t>
            </a:r>
          </a:p>
          <a:p>
            <a:pPr>
              <a:spcBef>
                <a:spcPts val="0"/>
              </a:spcBef>
              <a:defRPr/>
            </a:pPr>
            <a:r>
              <a:rPr lang="en-GB" sz="1400" dirty="0">
                <a:solidFill>
                  <a:schemeClr val="tx1"/>
                </a:solidFill>
              </a:rPr>
              <a:t>• Accuracy</a:t>
            </a:r>
          </a:p>
          <a:p>
            <a:pPr>
              <a:spcBef>
                <a:spcPts val="0"/>
              </a:spcBef>
              <a:defRPr/>
            </a:pPr>
            <a:r>
              <a:rPr lang="en-GB" sz="1400" dirty="0">
                <a:solidFill>
                  <a:schemeClr val="tx1"/>
                </a:solidFill>
              </a:rPr>
              <a:t>• Storage limitation</a:t>
            </a:r>
          </a:p>
          <a:p>
            <a:pPr>
              <a:spcBef>
                <a:spcPts val="0"/>
              </a:spcBef>
              <a:defRPr/>
            </a:pPr>
            <a:r>
              <a:rPr lang="en-GB" sz="1400" dirty="0">
                <a:solidFill>
                  <a:schemeClr val="tx1"/>
                </a:solidFill>
              </a:rPr>
              <a:t>• Integrity &amp; confidentiality (security)</a:t>
            </a:r>
          </a:p>
          <a:p>
            <a:pPr>
              <a:spcBef>
                <a:spcPts val="0"/>
              </a:spcBef>
              <a:defRPr/>
            </a:pPr>
            <a:r>
              <a:rPr lang="en-GB" sz="1400" dirty="0">
                <a:solidFill>
                  <a:schemeClr val="tx1"/>
                </a:solidFill>
              </a:rPr>
              <a:t>• Accountability</a:t>
            </a:r>
          </a:p>
        </p:txBody>
      </p:sp>
      <p:pic>
        <p:nvPicPr>
          <p:cNvPr id="8" name="Picture 7" descr="Person pointing on a map">
            <a:extLst>
              <a:ext uri="{FF2B5EF4-FFF2-40B4-BE49-F238E27FC236}">
                <a16:creationId xmlns:a16="http://schemas.microsoft.com/office/drawing/2014/main" id="{CE86E75A-484A-E10D-D5D6-5795DD7C82DF}"/>
              </a:ext>
            </a:extLst>
          </p:cNvPr>
          <p:cNvPicPr>
            <a:picLocks noChangeAspect="1"/>
          </p:cNvPicPr>
          <p:nvPr/>
        </p:nvPicPr>
        <p:blipFill>
          <a:blip r:embed="rId3"/>
          <a:srcRect l="33042" r="44654" b="-1"/>
          <a:stretch>
            <a:fillRect/>
          </a:stretch>
        </p:blipFill>
        <p:spPr>
          <a:xfrm>
            <a:off x="-7307" y="2"/>
            <a:ext cx="3572487" cy="10691812"/>
          </a:xfrm>
          <a:custGeom>
            <a:avLst/>
            <a:gdLst>
              <a:gd name="connsiteX0" fmla="*/ 3572487 w 3572487"/>
              <a:gd name="connsiteY0" fmla="*/ 0 h 10691812"/>
              <a:gd name="connsiteX1" fmla="*/ 0 w 3572487"/>
              <a:gd name="connsiteY1" fmla="*/ 0 h 10691812"/>
              <a:gd name="connsiteX2" fmla="*/ 0 w 3572487"/>
              <a:gd name="connsiteY2" fmla="*/ 1864007 h 10691812"/>
              <a:gd name="connsiteX3" fmla="*/ 160148 w 3572487"/>
              <a:gd name="connsiteY3" fmla="*/ 1864007 h 10691812"/>
              <a:gd name="connsiteX4" fmla="*/ 160148 w 3572487"/>
              <a:gd name="connsiteY4" fmla="*/ 3484521 h 10691812"/>
              <a:gd name="connsiteX5" fmla="*/ 0 w 3572487"/>
              <a:gd name="connsiteY5" fmla="*/ 3484521 h 10691812"/>
              <a:gd name="connsiteX6" fmla="*/ 0 w 3572487"/>
              <a:gd name="connsiteY6" fmla="*/ 10691812 h 10691812"/>
              <a:gd name="connsiteX7" fmla="*/ 3572487 w 3572487"/>
              <a:gd name="connsiteY7" fmla="*/ 10691812 h 1069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487" h="10691812">
                <a:moveTo>
                  <a:pt x="3572487" y="0"/>
                </a:moveTo>
                <a:lnTo>
                  <a:pt x="0" y="0"/>
                </a:lnTo>
                <a:lnTo>
                  <a:pt x="0" y="1864007"/>
                </a:lnTo>
                <a:lnTo>
                  <a:pt x="160148" y="1864007"/>
                </a:lnTo>
                <a:lnTo>
                  <a:pt x="160148" y="3484521"/>
                </a:lnTo>
                <a:lnTo>
                  <a:pt x="0" y="3484521"/>
                </a:lnTo>
                <a:lnTo>
                  <a:pt x="0" y="10691812"/>
                </a:lnTo>
                <a:lnTo>
                  <a:pt x="3572487" y="10691812"/>
                </a:lnTo>
                <a:close/>
              </a:path>
            </a:pathLst>
          </a:custGeom>
          <a:noFill/>
        </p:spPr>
      </p:pic>
      <p:sp>
        <p:nvSpPr>
          <p:cNvPr id="6" name="Slide Number Placeholder 5">
            <a:extLst>
              <a:ext uri="{FF2B5EF4-FFF2-40B4-BE49-F238E27FC236}">
                <a16:creationId xmlns:a16="http://schemas.microsoft.com/office/drawing/2014/main" id="{0FFD2DC3-A05C-D219-B885-813AD586619D}"/>
              </a:ext>
            </a:extLst>
          </p:cNvPr>
          <p:cNvSpPr>
            <a:spLocks noGrp="1"/>
          </p:cNvSpPr>
          <p:nvPr>
            <p:ph type="sldNum" sz="quarter" idx="4"/>
          </p:nvPr>
        </p:nvSpPr>
        <p:spPr>
          <a:xfrm>
            <a:off x="7132189" y="10322192"/>
            <a:ext cx="300672" cy="266594"/>
          </a:xfrm>
        </p:spPr>
        <p:txBody>
          <a:bodyPr vert="horz" lIns="91440" tIns="45720" rIns="91440" bIns="45720" rtlCol="0" anchor="ctr">
            <a:normAutofit/>
          </a:bodyPr>
          <a:lstStyle>
            <a:lvl1pPr algn="r">
              <a:defRPr sz="700" b="0" i="0">
                <a:solidFill>
                  <a:srgbClr val="127268"/>
                </a:solidFill>
                <a:latin typeface="Calibri" panose="020F0502020204030204" pitchFamily="34" charset="0"/>
                <a:cs typeface="Calibri" panose="020F0502020204030204" pitchFamily="34" charset="0"/>
              </a:defRPr>
            </a:lvl1pPr>
          </a:lstStyle>
          <a:p>
            <a:pPr>
              <a:spcAft>
                <a:spcPts val="600"/>
              </a:spcAft>
            </a:pPr>
            <a:r>
              <a:t>24</a:t>
            </a:r>
            <a:endParaRPr lang="en-US"/>
          </a:p>
        </p:txBody>
      </p:sp>
      <p:sp>
        <p:nvSpPr>
          <p:cNvPr id="5" name="TextBox 4">
            <a:extLst>
              <a:ext uri="{FF2B5EF4-FFF2-40B4-BE49-F238E27FC236}">
                <a16:creationId xmlns:a16="http://schemas.microsoft.com/office/drawing/2014/main" id="{81F3858F-EED9-BCEB-C5D9-AFF85ABFC779}"/>
              </a:ext>
            </a:extLst>
          </p:cNvPr>
          <p:cNvSpPr txBox="1"/>
          <p:nvPr/>
        </p:nvSpPr>
        <p:spPr>
          <a:xfrm>
            <a:off x="3710038" y="912077"/>
            <a:ext cx="3572487" cy="2062103"/>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In this unit, learners understand GDPR and why data privacy matters in smart farming, apply basic cybersecurity practices (strong passwords, two‑factor authentication, updates and phishing awareness), and reflect on digital ethics and sustainability benefits of digitalisation.</a:t>
            </a:r>
            <a:endParaRPr kumimoji="0" lang="en-GB" sz="4800" b="0" i="0" u="none"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p:txBody>
      </p:sp>
      <p:sp>
        <p:nvSpPr>
          <p:cNvPr id="9" name="TextBox 8">
            <a:extLst>
              <a:ext uri="{FF2B5EF4-FFF2-40B4-BE49-F238E27FC236}">
                <a16:creationId xmlns:a16="http://schemas.microsoft.com/office/drawing/2014/main" id="{7CE8DF5B-6B71-3FE7-61E1-FF926B9439AE}"/>
              </a:ext>
            </a:extLst>
          </p:cNvPr>
          <p:cNvSpPr txBox="1"/>
          <p:nvPr/>
        </p:nvSpPr>
        <p:spPr>
          <a:xfrm>
            <a:off x="3779837" y="3230767"/>
            <a:ext cx="3572486" cy="1169551"/>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Digital tools collect and store farm data. Data must be handled ethically and securely. In the EU, GDPR governs personal data processing and influences how apps and platforms collect, store and share data.</a:t>
            </a:r>
            <a:endParaRPr kumimoji="0" lang="en-GB" sz="1400" b="0" i="0" u="none"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p:txBody>
      </p:sp>
      <p:sp>
        <p:nvSpPr>
          <p:cNvPr id="11" name="TextBox 10">
            <a:extLst>
              <a:ext uri="{FF2B5EF4-FFF2-40B4-BE49-F238E27FC236}">
                <a16:creationId xmlns:a16="http://schemas.microsoft.com/office/drawing/2014/main" id="{2F20E47F-8C00-44F0-06A1-0AB4143F3828}"/>
              </a:ext>
            </a:extLst>
          </p:cNvPr>
          <p:cNvSpPr txBox="1"/>
          <p:nvPr/>
        </p:nvSpPr>
        <p:spPr>
          <a:xfrm>
            <a:off x="3671865" y="7297233"/>
            <a:ext cx="3855720" cy="1600438"/>
          </a:xfrm>
          <a:prstGeom prst="rect">
            <a:avLst/>
          </a:prstGeom>
          <a:noFill/>
        </p:spPr>
        <p:txBody>
          <a:bodyPr wrap="square">
            <a:spAutoFit/>
          </a:bodyPr>
          <a:lstStyle/>
          <a:p>
            <a:pPr defTabSz="2072941">
              <a:defRPr/>
            </a:pPr>
            <a:r>
              <a:rPr lang="en-GB" sz="1400" dirty="0">
                <a:solidFill>
                  <a:srgbClr val="127268"/>
                </a:solidFill>
                <a:latin typeface="Calibri" panose="020F0502020204030204" pitchFamily="34" charset="0"/>
                <a:ea typeface="Open Sans" panose="020B0606030504020204" pitchFamily="34" charset="0"/>
                <a:cs typeface="Calibri" panose="020F0502020204030204" pitchFamily="34" charset="0"/>
              </a:rPr>
              <a:t>Cybersecurity basics for farmers:</a:t>
            </a:r>
          </a:p>
          <a:p>
            <a:pPr defTabSz="2072941">
              <a:defRPr/>
            </a:pPr>
            <a:r>
              <a:rPr lang="en-GB" sz="1400" dirty="0">
                <a:solidFill>
                  <a:srgbClr val="127268"/>
                </a:solidFill>
                <a:latin typeface="Calibri" panose="020F0502020204030204" pitchFamily="34" charset="0"/>
                <a:ea typeface="Open Sans" panose="020B0606030504020204" pitchFamily="34" charset="0"/>
                <a:cs typeface="Calibri" panose="020F0502020204030204" pitchFamily="34" charset="0"/>
              </a:rPr>
              <a:t>• Use strong, unique passwords</a:t>
            </a:r>
          </a:p>
          <a:p>
            <a:pPr defTabSz="2072941">
              <a:defRPr/>
            </a:pPr>
            <a:r>
              <a:rPr lang="en-GB" sz="1400" dirty="0">
                <a:solidFill>
                  <a:srgbClr val="127268"/>
                </a:solidFill>
                <a:latin typeface="Calibri" panose="020F0502020204030204" pitchFamily="34" charset="0"/>
                <a:ea typeface="Open Sans" panose="020B0606030504020204" pitchFamily="34" charset="0"/>
                <a:cs typeface="Calibri" panose="020F0502020204030204" pitchFamily="34" charset="0"/>
              </a:rPr>
              <a:t>• Enable two‑factor authentication</a:t>
            </a:r>
          </a:p>
          <a:p>
            <a:pPr defTabSz="2072941">
              <a:defRPr/>
            </a:pPr>
            <a:r>
              <a:rPr lang="en-GB" sz="1400" dirty="0">
                <a:solidFill>
                  <a:srgbClr val="127268"/>
                </a:solidFill>
                <a:latin typeface="Calibri" panose="020F0502020204030204" pitchFamily="34" charset="0"/>
                <a:ea typeface="Open Sans" panose="020B0606030504020204" pitchFamily="34" charset="0"/>
                <a:cs typeface="Calibri" panose="020F0502020204030204" pitchFamily="34" charset="0"/>
              </a:rPr>
              <a:t>• Beware phishing links/messages</a:t>
            </a:r>
          </a:p>
          <a:p>
            <a:pPr defTabSz="2072941">
              <a:defRPr/>
            </a:pPr>
            <a:r>
              <a:rPr lang="en-GB" sz="1400" dirty="0">
                <a:solidFill>
                  <a:srgbClr val="127268"/>
                </a:solidFill>
                <a:latin typeface="Calibri" panose="020F0502020204030204" pitchFamily="34" charset="0"/>
                <a:ea typeface="Open Sans" panose="020B0606030504020204" pitchFamily="34" charset="0"/>
                <a:cs typeface="Calibri" panose="020F0502020204030204" pitchFamily="34" charset="0"/>
              </a:rPr>
              <a:t>• Keep software updated</a:t>
            </a:r>
          </a:p>
          <a:p>
            <a:pPr defTabSz="2072941">
              <a:defRPr/>
            </a:pPr>
            <a:r>
              <a:rPr lang="en-GB" sz="1400" dirty="0">
                <a:solidFill>
                  <a:srgbClr val="127268"/>
                </a:solidFill>
                <a:latin typeface="Calibri" panose="020F0502020204030204" pitchFamily="34" charset="0"/>
                <a:ea typeface="Open Sans" panose="020B0606030504020204" pitchFamily="34" charset="0"/>
                <a:cs typeface="Calibri" panose="020F0502020204030204" pitchFamily="34" charset="0"/>
              </a:rPr>
              <a:t>• Use secure networks (avoid public Wi‑Fi)</a:t>
            </a:r>
          </a:p>
          <a:p>
            <a:pPr defTabSz="2072941">
              <a:defRPr/>
            </a:pPr>
            <a:r>
              <a:rPr lang="en-GB" sz="1400" dirty="0">
                <a:solidFill>
                  <a:srgbClr val="127268"/>
                </a:solidFill>
                <a:latin typeface="Calibri" panose="020F0502020204030204" pitchFamily="34" charset="0"/>
                <a:ea typeface="Open Sans" panose="020B0606030504020204" pitchFamily="34" charset="0"/>
                <a:cs typeface="Calibri" panose="020F0502020204030204" pitchFamily="34" charset="0"/>
              </a:rPr>
              <a:t>• Back up important data</a:t>
            </a:r>
          </a:p>
        </p:txBody>
      </p:sp>
      <p:sp>
        <p:nvSpPr>
          <p:cNvPr id="13" name="TextBox 12">
            <a:extLst>
              <a:ext uri="{FF2B5EF4-FFF2-40B4-BE49-F238E27FC236}">
                <a16:creationId xmlns:a16="http://schemas.microsoft.com/office/drawing/2014/main" id="{6947B0E4-CE56-2E20-0ADA-25701FCD9B31}"/>
              </a:ext>
            </a:extLst>
          </p:cNvPr>
          <p:cNvSpPr txBox="1"/>
          <p:nvPr/>
        </p:nvSpPr>
        <p:spPr>
          <a:xfrm>
            <a:off x="3634567" y="8988348"/>
            <a:ext cx="3428234" cy="1600438"/>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Digital ethics means using data responsibly: share only what is needed, be transparent about data use, and avoid misuse. Digitalisation can support sustainability by improving input efficiency (water, fertiliser, energy) and enabling better monitoring and planning.</a:t>
            </a:r>
            <a:endParaRPr kumimoji="0" lang="en-GB" sz="4400" b="0" i="0" u="none"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p:txBody>
      </p:sp>
    </p:spTree>
    <p:extLst>
      <p:ext uri="{BB962C8B-B14F-4D97-AF65-F5344CB8AC3E}">
        <p14:creationId xmlns:p14="http://schemas.microsoft.com/office/powerpoint/2010/main" val="488554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2AB0FAD-3412-5D0E-BB77-B69BD1131980}"/>
              </a:ext>
            </a:extLst>
          </p:cNvPr>
          <p:cNvSpPr>
            <a:spLocks noGrp="1"/>
          </p:cNvSpPr>
          <p:nvPr>
            <p:ph type="body" sz="quarter" idx="29"/>
          </p:nvPr>
        </p:nvSpPr>
        <p:spPr>
          <a:xfrm>
            <a:off x="428513" y="7669260"/>
            <a:ext cx="6185647" cy="1169940"/>
          </a:xfrm>
        </p:spPr>
        <p:txBody>
          <a:bodyPr>
            <a:normAutofit/>
          </a:bodyPr>
          <a:lstStyle/>
          <a:p>
            <a:pPr>
              <a:lnSpc>
                <a:spcPct val="90000"/>
              </a:lnSpc>
              <a:spcAft>
                <a:spcPts val="600"/>
              </a:spcAft>
            </a:pPr>
            <a:r>
              <a:rPr lang="en-GB" sz="1800" dirty="0"/>
              <a:t>Reflection:</a:t>
            </a:r>
          </a:p>
          <a:p>
            <a:pPr>
              <a:lnSpc>
                <a:spcPct val="90000"/>
              </a:lnSpc>
              <a:spcAft>
                <a:spcPts val="600"/>
              </a:spcAft>
            </a:pPr>
            <a:r>
              <a:rPr lang="en-GB" sz="1800" dirty="0"/>
              <a:t>In 3–5 sentences, explain how digitalisation can contribute to sustainability on your farm.</a:t>
            </a:r>
          </a:p>
        </p:txBody>
      </p:sp>
      <p:sp>
        <p:nvSpPr>
          <p:cNvPr id="2" name="Text Placeholder 1">
            <a:extLst>
              <a:ext uri="{FF2B5EF4-FFF2-40B4-BE49-F238E27FC236}">
                <a16:creationId xmlns:a16="http://schemas.microsoft.com/office/drawing/2014/main" id="{312B1623-43E5-DCA2-D1E7-C4CADFC33B65}"/>
              </a:ext>
            </a:extLst>
          </p:cNvPr>
          <p:cNvSpPr>
            <a:spLocks noGrp="1"/>
          </p:cNvSpPr>
          <p:nvPr>
            <p:ph type="body" sz="quarter" idx="30"/>
          </p:nvPr>
        </p:nvSpPr>
        <p:spPr>
          <a:xfrm>
            <a:off x="313573" y="769743"/>
            <a:ext cx="3908229" cy="751695"/>
          </a:xfrm>
        </p:spPr>
        <p:txBody>
          <a:bodyPr vert="horz" lIns="91440" tIns="45720" rIns="91440" bIns="45720" rtlCol="0" anchor="t">
            <a:normAutofit/>
          </a:bodyPr>
          <a:lstStyle/>
          <a:p>
            <a:pPr>
              <a:spcAft>
                <a:spcPts val="600"/>
              </a:spcAft>
            </a:pPr>
            <a:r>
              <a:rPr b="1" dirty="0">
                <a:solidFill>
                  <a:schemeClr val="tx1"/>
                </a:solidFill>
              </a:rPr>
              <a:t>Unit 6 – Reflection</a:t>
            </a:r>
            <a:endParaRPr lang="en-CY" b="1" dirty="0">
              <a:solidFill>
                <a:schemeClr val="tx1"/>
              </a:solidFill>
            </a:endParaRPr>
          </a:p>
        </p:txBody>
      </p:sp>
      <p:pic>
        <p:nvPicPr>
          <p:cNvPr id="5" name="Picture Placeholder 4" descr="A hand reaching for a plant&#10;&#10;AI-generated content may be incorrect.">
            <a:extLst>
              <a:ext uri="{FF2B5EF4-FFF2-40B4-BE49-F238E27FC236}">
                <a16:creationId xmlns:a16="http://schemas.microsoft.com/office/drawing/2014/main" id="{A6C02D37-AB20-223C-3B54-56848EBF9A92}"/>
              </a:ext>
            </a:extLst>
          </p:cNvPr>
          <p:cNvPicPr>
            <a:picLocks noGrp="1" noChangeAspect="1"/>
          </p:cNvPicPr>
          <p:nvPr>
            <p:ph type="pic" sz="quarter" idx="17"/>
          </p:nvPr>
        </p:nvPicPr>
        <p:blipFill>
          <a:blip r:embed="rId3">
            <a:extLst>
              <a:ext uri="{837473B0-CC2E-450A-ABE3-18F120FF3D39}">
                <a1611:picAttrSrcUrl xmlns:a1611="http://schemas.microsoft.com/office/drawing/2016/11/main" r:id="rId4"/>
              </a:ext>
            </a:extLst>
          </a:blip>
          <a:srcRect t="8004" b="8004"/>
          <a:stretch>
            <a:fillRect/>
          </a:stretch>
        </p:blipFill>
        <p:spPr>
          <a:xfrm>
            <a:off x="-15888" y="2646947"/>
            <a:ext cx="7611222" cy="4267200"/>
          </a:xfrm>
          <a:noFill/>
        </p:spPr>
      </p:pic>
      <p:sp>
        <p:nvSpPr>
          <p:cNvPr id="6" name="Slide Number Placeholder 5" hidden="1">
            <a:extLst>
              <a:ext uri="{FF2B5EF4-FFF2-40B4-BE49-F238E27FC236}">
                <a16:creationId xmlns:a16="http://schemas.microsoft.com/office/drawing/2014/main" id="{FBC82DD1-4271-4FF4-F3F6-F61B15FE3423}"/>
              </a:ext>
            </a:extLst>
          </p:cNvPr>
          <p:cNvSpPr>
            <a:spLocks noGrp="1"/>
          </p:cNvSpPr>
          <p:nvPr>
            <p:ph type="sldNum" sz="quarter" idx="4294967295"/>
          </p:nvPr>
        </p:nvSpPr>
        <p:spPr>
          <a:xfrm>
            <a:off x="7132189" y="10322192"/>
            <a:ext cx="300672" cy="266594"/>
          </a:xfrm>
          <a:prstGeom prst="rect">
            <a:avLst/>
          </a:prstGeom>
        </p:spPr>
        <p:txBody>
          <a:bodyPr vert="horz" wrap="square"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pPr>
              <a:spcAft>
                <a:spcPts val="600"/>
              </a:spcAft>
            </a:pPr>
            <a:r>
              <a:t>66</a:t>
            </a: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2B1623-43E5-DCA2-D1E7-C4CADFC33B65}"/>
              </a:ext>
            </a:extLst>
          </p:cNvPr>
          <p:cNvSpPr>
            <a:spLocks noGrp="1"/>
          </p:cNvSpPr>
          <p:nvPr>
            <p:ph type="body" sz="quarter" idx="30"/>
          </p:nvPr>
        </p:nvSpPr>
        <p:spPr>
          <a:xfrm>
            <a:off x="529700" y="531954"/>
            <a:ext cx="6500273" cy="743603"/>
          </a:xfrm>
        </p:spPr>
        <p:txBody>
          <a:bodyPr vert="horz" wrap="square" lIns="91440" tIns="45720" rIns="91440" bIns="45720" rtlCol="0" anchor="t">
            <a:noAutofit/>
          </a:bodyPr>
          <a:lstStyle/>
          <a:p>
            <a:r>
              <a:rPr dirty="0"/>
              <a:t>Unit 6 – Assessment </a:t>
            </a:r>
          </a:p>
        </p:txBody>
      </p:sp>
      <p:sp>
        <p:nvSpPr>
          <p:cNvPr id="4" name="Text Placeholder 3">
            <a:extLst>
              <a:ext uri="{FF2B5EF4-FFF2-40B4-BE49-F238E27FC236}">
                <a16:creationId xmlns:a16="http://schemas.microsoft.com/office/drawing/2014/main" id="{12AB0FAD-3412-5D0E-BB77-B69BD1131980}"/>
              </a:ext>
            </a:extLst>
          </p:cNvPr>
          <p:cNvSpPr>
            <a:spLocks noGrp="1"/>
          </p:cNvSpPr>
          <p:nvPr>
            <p:ph type="body" sz="quarter" idx="48"/>
          </p:nvPr>
        </p:nvSpPr>
        <p:spPr>
          <a:xfrm>
            <a:off x="384919" y="1352783"/>
            <a:ext cx="6516425" cy="1184678"/>
          </a:xfrm>
        </p:spPr>
        <p:txBody>
          <a:bodyPr wrap="square"/>
          <a:lstStyle/>
          <a:p>
            <a:r>
              <a:rPr sz="1400" b="1" dirty="0"/>
              <a:t>GDPR is primarily about:</a:t>
            </a:r>
            <a:endParaRPr lang="en-US" sz="1400" b="1" dirty="0">
              <a:latin typeface="Calibri"/>
              <a:cs typeface="Calibri"/>
            </a:endParaRPr>
          </a:p>
          <a:p>
            <a:r>
              <a:rPr sz="1400" dirty="0"/>
              <a:t>A) Animal health</a:t>
            </a:r>
          </a:p>
          <a:p>
            <a:r>
              <a:rPr sz="1400" dirty="0"/>
              <a:t>B) Data privacy and protection</a:t>
            </a:r>
          </a:p>
          <a:p>
            <a:r>
              <a:rPr sz="1400" dirty="0"/>
              <a:t>C) Weather forecasting</a:t>
            </a:r>
          </a:p>
          <a:p>
            <a:r>
              <a:rPr sz="1400" dirty="0"/>
              <a:t>D) Crop rotation</a:t>
            </a:r>
          </a:p>
        </p:txBody>
      </p:sp>
      <p:sp>
        <p:nvSpPr>
          <p:cNvPr id="6" name="Slide Number Placeholder 5">
            <a:extLst>
              <a:ext uri="{FF2B5EF4-FFF2-40B4-BE49-F238E27FC236}">
                <a16:creationId xmlns:a16="http://schemas.microsoft.com/office/drawing/2014/main" id="{FBC82DD1-4271-4FF4-F3F6-F61B15FE3423}"/>
              </a:ext>
            </a:extLst>
          </p:cNvPr>
          <p:cNvSpPr>
            <a:spLocks noGrp="1"/>
          </p:cNvSpPr>
          <p:nvPr>
            <p:ph type="sldNum" sz="quarter" idx="4"/>
          </p:nvPr>
        </p:nvSpPr>
        <p:spPr>
          <a:xfrm>
            <a:off x="7132189" y="10322192"/>
            <a:ext cx="300672" cy="266594"/>
          </a:xfrm>
          <a:prstGeom prst="rect">
            <a:avLst/>
          </a:prstGeom>
        </p:spPr>
        <p:txBody>
          <a:bodyPr vert="horz" wrap="square"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r>
              <a:t>67</a:t>
            </a:r>
            <a:endParaRPr lang="en-US"/>
          </a:p>
        </p:txBody>
      </p:sp>
      <p:sp>
        <p:nvSpPr>
          <p:cNvPr id="5" name="TextBox 4">
            <a:extLst>
              <a:ext uri="{FF2B5EF4-FFF2-40B4-BE49-F238E27FC236}">
                <a16:creationId xmlns:a16="http://schemas.microsoft.com/office/drawing/2014/main" id="{86FC0EA1-EB97-2951-8D2A-0C067AC81124}"/>
              </a:ext>
            </a:extLst>
          </p:cNvPr>
          <p:cNvSpPr txBox="1"/>
          <p:nvPr/>
        </p:nvSpPr>
        <p:spPr>
          <a:xfrm>
            <a:off x="384919" y="2614687"/>
            <a:ext cx="3779520" cy="1169551"/>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strong cybersecurity practice is:</a:t>
            </a:r>
            <a:endParaRPr kumimoji="0" lang="en-GB" sz="1400" b="1" i="0" u="none"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Use the same password everywhere</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B) Two‑factor authentication</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C) Share passwords with friends</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D) Disable updates</a:t>
            </a:r>
          </a:p>
        </p:txBody>
      </p:sp>
      <p:sp>
        <p:nvSpPr>
          <p:cNvPr id="9" name="TextBox 8">
            <a:extLst>
              <a:ext uri="{FF2B5EF4-FFF2-40B4-BE49-F238E27FC236}">
                <a16:creationId xmlns:a16="http://schemas.microsoft.com/office/drawing/2014/main" id="{14A6C2ED-5F6A-FEC2-C0F1-30D5DBB5AFF8}"/>
              </a:ext>
            </a:extLst>
          </p:cNvPr>
          <p:cNvSpPr txBox="1"/>
          <p:nvPr/>
        </p:nvSpPr>
        <p:spPr>
          <a:xfrm>
            <a:off x="384919" y="3821609"/>
            <a:ext cx="3779520" cy="1384995"/>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Which is an example of unethical data use?</a:t>
            </a:r>
            <a:endParaRPr kumimoji="0" lang="en-GB" sz="1400" b="1" i="0" u="none"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Sharing farm records with an advisor with permission</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B) Selling farmers’ data without consent</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C) Using data for irrigation planning</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D) Backing up data securely</a:t>
            </a:r>
          </a:p>
        </p:txBody>
      </p:sp>
      <p:sp>
        <p:nvSpPr>
          <p:cNvPr id="11" name="TextBox 10">
            <a:extLst>
              <a:ext uri="{FF2B5EF4-FFF2-40B4-BE49-F238E27FC236}">
                <a16:creationId xmlns:a16="http://schemas.microsoft.com/office/drawing/2014/main" id="{80AEE046-B906-CA3E-A082-86462B50F54D}"/>
              </a:ext>
            </a:extLst>
          </p:cNvPr>
          <p:cNvSpPr txBox="1"/>
          <p:nvPr/>
        </p:nvSpPr>
        <p:spPr>
          <a:xfrm>
            <a:off x="384919" y="5337557"/>
            <a:ext cx="3779520" cy="1169551"/>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sustainable benefit of digital farming tools is:</a:t>
            </a:r>
            <a:endParaRPr kumimoji="0" lang="en-GB" sz="1400" b="1" i="0" u="none"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Increased water use</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B) Better input efficiency and reduced waste</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C) More paperwork</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D) Less planning</a:t>
            </a:r>
          </a:p>
        </p:txBody>
      </p:sp>
      <p:sp>
        <p:nvSpPr>
          <p:cNvPr id="13" name="TextBox 12">
            <a:extLst>
              <a:ext uri="{FF2B5EF4-FFF2-40B4-BE49-F238E27FC236}">
                <a16:creationId xmlns:a16="http://schemas.microsoft.com/office/drawing/2014/main" id="{14DA2E3C-038D-6299-13C5-53580CB80586}"/>
              </a:ext>
            </a:extLst>
          </p:cNvPr>
          <p:cNvSpPr txBox="1"/>
          <p:nvPr/>
        </p:nvSpPr>
        <p:spPr>
          <a:xfrm>
            <a:off x="384919" y="6638061"/>
            <a:ext cx="3779520" cy="1169551"/>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One way to reduce phishing risk is to:</a:t>
            </a:r>
            <a:endParaRPr kumimoji="0" lang="en-GB" sz="1400" b="1" i="0" u="none"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Click unknown links quickly</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B) Verify messages and avoid suspicious links</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C) Ignore updates</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D) Post passwords online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FD99D73-EE61-B549-E209-5C9BBFB4316D}"/>
              </a:ext>
            </a:extLst>
          </p:cNvPr>
          <p:cNvSpPr>
            <a:spLocks noGrp="1"/>
          </p:cNvSpPr>
          <p:nvPr>
            <p:ph type="body" sz="quarter" idx="30"/>
          </p:nvPr>
        </p:nvSpPr>
        <p:spPr>
          <a:xfrm>
            <a:off x="430242" y="7480895"/>
            <a:ext cx="6500273" cy="743603"/>
          </a:xfrm>
        </p:spPr>
        <p:txBody>
          <a:bodyPr wrap="square"/>
          <a:lstStyle/>
          <a:p>
            <a:r>
              <a:t>Module produced by: Magnetar</a:t>
            </a:r>
            <a:endParaRPr lang="en-US" sz="2400" dirty="0">
              <a:solidFill>
                <a:srgbClr val="60BB47"/>
              </a:solidFill>
            </a:endParaRPr>
          </a:p>
        </p:txBody>
      </p:sp>
      <p:sp>
        <p:nvSpPr>
          <p:cNvPr id="9" name="Text Placeholder 8">
            <a:extLst>
              <a:ext uri="{FF2B5EF4-FFF2-40B4-BE49-F238E27FC236}">
                <a16:creationId xmlns:a16="http://schemas.microsoft.com/office/drawing/2014/main" id="{1D71F804-32EE-DADE-75E4-B16194A31ADB}"/>
              </a:ext>
            </a:extLst>
          </p:cNvPr>
          <p:cNvSpPr>
            <a:spLocks noGrp="1"/>
          </p:cNvSpPr>
          <p:nvPr>
            <p:ph type="body" sz="quarter" idx="20"/>
          </p:nvPr>
        </p:nvSpPr>
        <p:spPr>
          <a:xfrm>
            <a:off x="0" y="9186181"/>
            <a:ext cx="4059936" cy="518298"/>
          </a:xfrm>
        </p:spPr>
        <p:txBody>
          <a:bodyPr>
            <a:normAutofit/>
          </a:bodyPr>
          <a:lstStyle/>
          <a:p>
            <a:r>
              <a:rPr lang="en-US" sz="2800" dirty="0"/>
              <a:t>www.</a:t>
            </a:r>
            <a:r>
              <a:rPr lang="en-US" sz="2800" b="1" dirty="0"/>
              <a:t>smart4food</a:t>
            </a:r>
            <a:r>
              <a:rPr lang="en-US" sz="2800" dirty="0"/>
              <a:t>.eu</a:t>
            </a:r>
          </a:p>
        </p:txBody>
      </p:sp>
      <p:pic>
        <p:nvPicPr>
          <p:cNvPr id="3" name="Picture 2">
            <a:extLst>
              <a:ext uri="{FF2B5EF4-FFF2-40B4-BE49-F238E27FC236}">
                <a16:creationId xmlns:a16="http://schemas.microsoft.com/office/drawing/2014/main" id="{9B89213B-B0A3-C458-9D5A-27A5F3015E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6304" y="3251896"/>
            <a:ext cx="4608576" cy="3350770"/>
          </a:xfrm>
          <a:prstGeom prst="rect">
            <a:avLst/>
          </a:prstGeom>
          <a:noFill/>
        </p:spPr>
      </p:pic>
      <p:pic>
        <p:nvPicPr>
          <p:cNvPr id="29" name="Picture Placeholder 14">
            <a:extLst>
              <a:ext uri="{FF2B5EF4-FFF2-40B4-BE49-F238E27FC236}">
                <a16:creationId xmlns:a16="http://schemas.microsoft.com/office/drawing/2014/main" id="{B51B4D3F-B86A-41C1-BF96-9ACC0A99DE79}"/>
              </a:ext>
            </a:extLst>
          </p:cNvPr>
          <p:cNvPicPr>
            <a:picLocks noChangeAspect="1"/>
          </p:cNvPicPr>
          <p:nvPr/>
        </p:nvPicPr>
        <p:blipFill rotWithShape="1">
          <a:blip r:embed="rId3"/>
          <a:srcRect l="31540" t="31644" r="42037" b="45829"/>
          <a:stretch/>
        </p:blipFill>
        <p:spPr>
          <a:xfrm>
            <a:off x="825990" y="3639356"/>
            <a:ext cx="3233946" cy="2067761"/>
          </a:xfrm>
          <a:custGeom>
            <a:avLst/>
            <a:gdLst>
              <a:gd name="connsiteX0" fmla="*/ 0 w 2591917"/>
              <a:gd name="connsiteY0" fmla="*/ 0 h 4797259"/>
              <a:gd name="connsiteX1" fmla="*/ 2591917 w 2591917"/>
              <a:gd name="connsiteY1" fmla="*/ 0 h 4797259"/>
              <a:gd name="connsiteX2" fmla="*/ 2591917 w 2591917"/>
              <a:gd name="connsiteY2" fmla="*/ 4797259 h 4797259"/>
              <a:gd name="connsiteX3" fmla="*/ 0 w 2591917"/>
              <a:gd name="connsiteY3" fmla="*/ 4797259 h 4797259"/>
              <a:gd name="connsiteX4" fmla="*/ 0 w 2591917"/>
              <a:gd name="connsiteY4" fmla="*/ 2398631 h 4797259"/>
              <a:gd name="connsiteX5" fmla="*/ 152381 w 2591917"/>
              <a:gd name="connsiteY5" fmla="*/ 2398631 h 4797259"/>
              <a:gd name="connsiteX6" fmla="*/ 152381 w 2591917"/>
              <a:gd name="connsiteY6" fmla="*/ 778117 h 4797259"/>
              <a:gd name="connsiteX7" fmla="*/ 0 w 2591917"/>
              <a:gd name="connsiteY7" fmla="*/ 778117 h 479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1917" h="4797259">
                <a:moveTo>
                  <a:pt x="0" y="0"/>
                </a:moveTo>
                <a:lnTo>
                  <a:pt x="2591917" y="0"/>
                </a:lnTo>
                <a:lnTo>
                  <a:pt x="2591917" y="4797259"/>
                </a:lnTo>
                <a:lnTo>
                  <a:pt x="0" y="4797259"/>
                </a:lnTo>
                <a:lnTo>
                  <a:pt x="0" y="2398631"/>
                </a:lnTo>
                <a:lnTo>
                  <a:pt x="152381" y="2398631"/>
                </a:lnTo>
                <a:lnTo>
                  <a:pt x="152381" y="778117"/>
                </a:lnTo>
                <a:lnTo>
                  <a:pt x="0" y="778117"/>
                </a:lnTo>
                <a:close/>
              </a:path>
            </a:pathLst>
          </a:custGeom>
        </p:spPr>
      </p:pic>
    </p:spTree>
    <p:extLst>
      <p:ext uri="{BB962C8B-B14F-4D97-AF65-F5344CB8AC3E}">
        <p14:creationId xmlns:p14="http://schemas.microsoft.com/office/powerpoint/2010/main" val="4291396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AFBAC9-6B44-DC26-A95C-E5464CACAF1A}"/>
              </a:ext>
            </a:extLst>
          </p:cNvPr>
          <p:cNvPicPr>
            <a:picLocks noChangeAspect="1"/>
          </p:cNvPicPr>
          <p:nvPr/>
        </p:nvPicPr>
        <p:blipFill>
          <a:blip r:embed="rId3"/>
          <a:srcRect l="12646" r="47583"/>
          <a:stretch>
            <a:fillRect/>
          </a:stretch>
        </p:blipFill>
        <p:spPr>
          <a:xfrm>
            <a:off x="20" y="10"/>
            <a:ext cx="7559655" cy="10691803"/>
          </a:xfrm>
          <a:custGeom>
            <a:avLst/>
            <a:gdLst>
              <a:gd name="connsiteX0" fmla="*/ 0 w 7559675"/>
              <a:gd name="connsiteY0" fmla="*/ 0 h 10691813"/>
              <a:gd name="connsiteX1" fmla="*/ 987424 w 7559675"/>
              <a:gd name="connsiteY1" fmla="*/ 0 h 10691813"/>
              <a:gd name="connsiteX2" fmla="*/ 987424 w 7559675"/>
              <a:gd name="connsiteY2" fmla="*/ 5669757 h 10691813"/>
              <a:gd name="connsiteX3" fmla="*/ 6572250 w 7559675"/>
              <a:gd name="connsiteY3" fmla="*/ 5669757 h 10691813"/>
              <a:gd name="connsiteX4" fmla="*/ 657225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0" y="0"/>
                </a:moveTo>
                <a:lnTo>
                  <a:pt x="987424" y="0"/>
                </a:lnTo>
                <a:lnTo>
                  <a:pt x="987424" y="5669757"/>
                </a:lnTo>
                <a:lnTo>
                  <a:pt x="6572250" y="5669757"/>
                </a:lnTo>
                <a:lnTo>
                  <a:pt x="6572250" y="0"/>
                </a:lnTo>
                <a:lnTo>
                  <a:pt x="7559675" y="0"/>
                </a:lnTo>
                <a:lnTo>
                  <a:pt x="7559675" y="10691813"/>
                </a:lnTo>
                <a:lnTo>
                  <a:pt x="0" y="10691813"/>
                </a:lnTo>
                <a:close/>
              </a:path>
            </a:pathLst>
          </a:custGeom>
          <a:noFill/>
        </p:spPr>
      </p:pic>
      <p:sp>
        <p:nvSpPr>
          <p:cNvPr id="2" name="Text Placeholder 1">
            <a:extLst>
              <a:ext uri="{FF2B5EF4-FFF2-40B4-BE49-F238E27FC236}">
                <a16:creationId xmlns:a16="http://schemas.microsoft.com/office/drawing/2014/main" id="{312B1623-43E5-DCA2-D1E7-C4CADFC33B65}"/>
              </a:ext>
            </a:extLst>
          </p:cNvPr>
          <p:cNvSpPr>
            <a:spLocks noGrp="1"/>
          </p:cNvSpPr>
          <p:nvPr>
            <p:ph type="body" sz="quarter" idx="30"/>
          </p:nvPr>
        </p:nvSpPr>
        <p:spPr>
          <a:xfrm>
            <a:off x="1342449" y="625192"/>
            <a:ext cx="4937888" cy="747096"/>
          </a:xfrm>
        </p:spPr>
        <p:txBody>
          <a:bodyPr vert="horz" lIns="91440" tIns="45720" rIns="91440" bIns="45720" rtlCol="0">
            <a:normAutofit/>
          </a:bodyPr>
          <a:lstStyle/>
          <a:p>
            <a:r>
              <a:t>Agenda</a:t>
            </a:r>
          </a:p>
        </p:txBody>
      </p:sp>
      <p:sp>
        <p:nvSpPr>
          <p:cNvPr id="4" name="Text Placeholder 3">
            <a:extLst>
              <a:ext uri="{FF2B5EF4-FFF2-40B4-BE49-F238E27FC236}">
                <a16:creationId xmlns:a16="http://schemas.microsoft.com/office/drawing/2014/main" id="{12AB0FAD-3412-5D0E-BB77-B69BD1131980}"/>
              </a:ext>
            </a:extLst>
          </p:cNvPr>
          <p:cNvSpPr>
            <a:spLocks noGrp="1"/>
          </p:cNvSpPr>
          <p:nvPr>
            <p:ph type="body" sz="quarter" idx="48"/>
          </p:nvPr>
        </p:nvSpPr>
        <p:spPr>
          <a:xfrm>
            <a:off x="1342449" y="1622546"/>
            <a:ext cx="4931210" cy="2687040"/>
          </a:xfrm>
        </p:spPr>
        <p:txBody>
          <a:bodyPr anchor="t">
            <a:normAutofit/>
          </a:bodyPr>
          <a:lstStyle/>
          <a:p>
            <a:pPr algn="l">
              <a:spcAft>
                <a:spcPts val="600"/>
              </a:spcAft>
            </a:pPr>
            <a:r>
              <a:rPr sz="1800" dirty="0"/>
              <a:t>Unit 1: Digital agriculture &amp; smart farming tools</a:t>
            </a:r>
            <a:endParaRPr lang="en-US" sz="1800" dirty="0"/>
          </a:p>
          <a:p>
            <a:pPr algn="l">
              <a:spcAft>
                <a:spcPts val="600"/>
              </a:spcAft>
            </a:pPr>
            <a:r>
              <a:rPr sz="1800" dirty="0"/>
              <a:t>Unit 2: Digital record‑keeping for farm management</a:t>
            </a:r>
            <a:endParaRPr lang="en-CY" sz="1800" dirty="0"/>
          </a:p>
          <a:p>
            <a:pPr algn="l">
              <a:spcAft>
                <a:spcPts val="600"/>
              </a:spcAft>
            </a:pPr>
            <a:r>
              <a:rPr sz="1800" dirty="0"/>
              <a:t>Unit 3: Remote sensing &amp; geospatial analysis (NDVI)</a:t>
            </a:r>
            <a:endParaRPr lang="en-CY" sz="1800" dirty="0"/>
          </a:p>
          <a:p>
            <a:pPr algn="l">
              <a:spcAft>
                <a:spcPts val="600"/>
              </a:spcAft>
            </a:pPr>
            <a:r>
              <a:rPr sz="1800" dirty="0"/>
              <a:t>Unit 4: IoT sensors &amp; smart irrigation</a:t>
            </a:r>
            <a:endParaRPr lang="en-CY" sz="1800" dirty="0"/>
          </a:p>
          <a:p>
            <a:pPr algn="l">
              <a:spcAft>
                <a:spcPts val="600"/>
              </a:spcAft>
            </a:pPr>
            <a:r>
              <a:rPr sz="1800" dirty="0"/>
              <a:t>Unit 5: Artificial intelligence &amp; data analytics</a:t>
            </a:r>
            <a:endParaRPr lang="en-CY" sz="1800" dirty="0"/>
          </a:p>
          <a:p>
            <a:pPr algn="l">
              <a:spcAft>
                <a:spcPts val="600"/>
              </a:spcAft>
            </a:pPr>
            <a:r>
              <a:rPr sz="1800" dirty="0"/>
              <a:t>Unit 6: Data ethics, cybersecurity &amp; sustainability</a:t>
            </a:r>
            <a:endParaRPr lang="en-CY" dirty="0"/>
          </a:p>
        </p:txBody>
      </p:sp>
      <p:sp>
        <p:nvSpPr>
          <p:cNvPr id="6" name="Slide Number Placeholder 5" hidden="1">
            <a:extLst>
              <a:ext uri="{FF2B5EF4-FFF2-40B4-BE49-F238E27FC236}">
                <a16:creationId xmlns:a16="http://schemas.microsoft.com/office/drawing/2014/main" id="{FBC82DD1-4271-4FF4-F3F6-F61B15FE3423}"/>
              </a:ext>
            </a:extLst>
          </p:cNvPr>
          <p:cNvSpPr>
            <a:spLocks noGrp="1"/>
          </p:cNvSpPr>
          <p:nvPr>
            <p:ph type="sldNum" sz="quarter" idx="4294967295"/>
          </p:nvPr>
        </p:nvSpPr>
        <p:spPr>
          <a:xfrm>
            <a:off x="7132189" y="10322192"/>
            <a:ext cx="300672" cy="266594"/>
          </a:xfrm>
          <a:prstGeom prst="rect">
            <a:avLst/>
          </a:prstGeom>
        </p:spPr>
        <p:txBody>
          <a:bodyPr vert="horz" wrap="square"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pPr>
              <a:spcAft>
                <a:spcPts val="600"/>
              </a:spcAft>
            </a:pPr>
            <a:r>
              <a:t>3</a:t>
            </a: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7E2AA-5C68-ECA0-5123-75B568277A93}"/>
            </a:ext>
          </a:extLst>
        </p:cNvPr>
        <p:cNvGrpSpPr/>
        <p:nvPr/>
      </p:nvGrpSpPr>
      <p:grpSpPr>
        <a:xfrm>
          <a:off x="0" y="0"/>
          <a:ext cx="0" cy="0"/>
          <a:chOff x="0" y="0"/>
          <a:chExt cx="0" cy="0"/>
        </a:xfrm>
      </p:grpSpPr>
      <p:pic>
        <p:nvPicPr>
          <p:cNvPr id="8" name="Video 7" descr="Wind In Grass">
            <a:extLst>
              <a:ext uri="{FF2B5EF4-FFF2-40B4-BE49-F238E27FC236}">
                <a16:creationId xmlns:a16="http://schemas.microsoft.com/office/drawing/2014/main" id="{26046B4E-3F94-2F3F-A8E7-0A42E780F590}"/>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38293" r="21822" b="1"/>
          <a:stretch>
            <a:fillRect/>
          </a:stretch>
        </p:blipFill>
        <p:spPr>
          <a:xfrm>
            <a:off x="20" y="10"/>
            <a:ext cx="7559655" cy="10691803"/>
          </a:xfrm>
          <a:custGeom>
            <a:avLst/>
            <a:gdLst>
              <a:gd name="connsiteX0" fmla="*/ 0 w 7559675"/>
              <a:gd name="connsiteY0" fmla="*/ 0 h 10691813"/>
              <a:gd name="connsiteX1" fmla="*/ 987424 w 7559675"/>
              <a:gd name="connsiteY1" fmla="*/ 0 h 10691813"/>
              <a:gd name="connsiteX2" fmla="*/ 987424 w 7559675"/>
              <a:gd name="connsiteY2" fmla="*/ 5669757 h 10691813"/>
              <a:gd name="connsiteX3" fmla="*/ 6572250 w 7559675"/>
              <a:gd name="connsiteY3" fmla="*/ 5669757 h 10691813"/>
              <a:gd name="connsiteX4" fmla="*/ 657225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0" y="0"/>
                </a:moveTo>
                <a:lnTo>
                  <a:pt x="987424" y="0"/>
                </a:lnTo>
                <a:lnTo>
                  <a:pt x="987424" y="5669757"/>
                </a:lnTo>
                <a:lnTo>
                  <a:pt x="6572250" y="5669757"/>
                </a:lnTo>
                <a:lnTo>
                  <a:pt x="6572250" y="0"/>
                </a:lnTo>
                <a:lnTo>
                  <a:pt x="7559675" y="0"/>
                </a:lnTo>
                <a:lnTo>
                  <a:pt x="7559675" y="10691813"/>
                </a:lnTo>
                <a:lnTo>
                  <a:pt x="0" y="10691813"/>
                </a:lnTo>
                <a:close/>
              </a:path>
            </a:pathLst>
          </a:custGeom>
          <a:noFill/>
        </p:spPr>
      </p:pic>
      <p:sp>
        <p:nvSpPr>
          <p:cNvPr id="2" name="Text Placeholder 1">
            <a:extLst>
              <a:ext uri="{FF2B5EF4-FFF2-40B4-BE49-F238E27FC236}">
                <a16:creationId xmlns:a16="http://schemas.microsoft.com/office/drawing/2014/main" id="{312B1623-43E5-DCA2-D1E7-C4CADFC33B65}"/>
              </a:ext>
            </a:extLst>
          </p:cNvPr>
          <p:cNvSpPr>
            <a:spLocks noGrp="1"/>
          </p:cNvSpPr>
          <p:nvPr>
            <p:ph type="body" sz="quarter" idx="30"/>
          </p:nvPr>
        </p:nvSpPr>
        <p:spPr>
          <a:xfrm>
            <a:off x="1342449" y="625192"/>
            <a:ext cx="4937888" cy="747096"/>
          </a:xfrm>
        </p:spPr>
        <p:txBody>
          <a:bodyPr vert="horz" lIns="91440" tIns="45720" rIns="91440" bIns="45720" rtlCol="0">
            <a:normAutofit/>
          </a:bodyPr>
          <a:lstStyle/>
          <a:p>
            <a:pPr>
              <a:lnSpc>
                <a:spcPct val="90000"/>
              </a:lnSpc>
            </a:pPr>
            <a:r>
              <a:rPr lang="en-GB" sz="2200"/>
              <a:t>Unit 1: Introduction to Digital Agriculture &amp; Smart Farming Tools</a:t>
            </a:r>
          </a:p>
        </p:txBody>
      </p:sp>
      <p:sp>
        <p:nvSpPr>
          <p:cNvPr id="4" name="Text Placeholder 3">
            <a:extLst>
              <a:ext uri="{FF2B5EF4-FFF2-40B4-BE49-F238E27FC236}">
                <a16:creationId xmlns:a16="http://schemas.microsoft.com/office/drawing/2014/main" id="{12AB0FAD-3412-5D0E-BB77-B69BD1131980}"/>
              </a:ext>
            </a:extLst>
          </p:cNvPr>
          <p:cNvSpPr>
            <a:spLocks noGrp="1"/>
          </p:cNvSpPr>
          <p:nvPr>
            <p:ph type="body" sz="quarter" idx="47"/>
          </p:nvPr>
        </p:nvSpPr>
        <p:spPr>
          <a:xfrm>
            <a:off x="1334896" y="1626760"/>
            <a:ext cx="4937888" cy="3239880"/>
          </a:xfrm>
        </p:spPr>
        <p:txBody>
          <a:bodyPr>
            <a:normAutofit/>
          </a:bodyPr>
          <a:lstStyle/>
          <a:p>
            <a:pPr>
              <a:lnSpc>
                <a:spcPct val="90000"/>
              </a:lnSpc>
              <a:spcAft>
                <a:spcPts val="600"/>
              </a:spcAft>
            </a:pPr>
            <a:r>
              <a:rPr lang="en-GB" sz="2000" dirty="0"/>
              <a:t>In this unit, learners explore how digitalisation supports small‑scale farming and identify the main categories of smart farming tools.</a:t>
            </a:r>
          </a:p>
        </p:txBody>
      </p:sp>
      <p:sp>
        <p:nvSpPr>
          <p:cNvPr id="6" name="Slide Number Placeholder 5" hidden="1">
            <a:extLst>
              <a:ext uri="{FF2B5EF4-FFF2-40B4-BE49-F238E27FC236}">
                <a16:creationId xmlns:a16="http://schemas.microsoft.com/office/drawing/2014/main" id="{FBC82DD1-4271-4FF4-F3F6-F61B15FE3423}"/>
              </a:ext>
            </a:extLst>
          </p:cNvPr>
          <p:cNvSpPr>
            <a:spLocks noGrp="1"/>
          </p:cNvSpPr>
          <p:nvPr>
            <p:ph type="sldNum" sz="quarter" idx="4294967295"/>
          </p:nvPr>
        </p:nvSpPr>
        <p:spPr>
          <a:xfrm>
            <a:off x="7132189" y="10322192"/>
            <a:ext cx="300672" cy="266594"/>
          </a:xfrm>
          <a:prstGeom prst="rect">
            <a:avLst/>
          </a:prstGeom>
        </p:spPr>
        <p:txBody>
          <a:bodyPr vert="horz" wrap="square"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pPr>
              <a:spcAft>
                <a:spcPts val="600"/>
              </a:spcAft>
            </a:pPr>
            <a:r>
              <a:t>4</a:t>
            </a:r>
            <a:endParaRPr lang="en-US"/>
          </a:p>
        </p:txBody>
      </p:sp>
    </p:spTree>
    <p:extLst>
      <p:ext uri="{BB962C8B-B14F-4D97-AF65-F5344CB8AC3E}">
        <p14:creationId xmlns:p14="http://schemas.microsoft.com/office/powerpoint/2010/main" val="14090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mute="1">
                <p:cTn id="12" repeatCount="indefinite"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3156122-157B-1198-1C0F-F71466AD15A6}"/>
              </a:ext>
            </a:extLst>
          </p:cNvPr>
          <p:cNvSpPr>
            <a:spLocks noGrp="1"/>
          </p:cNvSpPr>
          <p:nvPr>
            <p:ph type="body" sz="quarter" idx="29"/>
          </p:nvPr>
        </p:nvSpPr>
        <p:spPr>
          <a:xfrm>
            <a:off x="436632" y="7162799"/>
            <a:ext cx="6192768" cy="2169685"/>
          </a:xfrm>
        </p:spPr>
        <p:txBody>
          <a:bodyPr>
            <a:noAutofit/>
          </a:bodyPr>
          <a:lstStyle/>
          <a:p>
            <a:pPr marL="342900" indent="-342900">
              <a:lnSpc>
                <a:spcPct val="90000"/>
              </a:lnSpc>
              <a:spcAft>
                <a:spcPts val="600"/>
              </a:spcAft>
              <a:buFont typeface="Arial" panose="020B0604020202020204" pitchFamily="34" charset="0"/>
              <a:buChar char="•"/>
            </a:pPr>
            <a:r>
              <a:rPr lang="en-GB" sz="1800" dirty="0"/>
              <a:t>IoT sensors (soil moisture, temperature, livestock health)</a:t>
            </a:r>
          </a:p>
          <a:p>
            <a:pPr marL="342900" indent="-342900">
              <a:lnSpc>
                <a:spcPct val="90000"/>
              </a:lnSpc>
              <a:spcAft>
                <a:spcPts val="600"/>
              </a:spcAft>
              <a:buFont typeface="Arial" panose="020B0604020202020204" pitchFamily="34" charset="0"/>
              <a:buChar char="•"/>
            </a:pPr>
            <a:r>
              <a:rPr lang="en-GB" sz="1800" dirty="0"/>
              <a:t>Big data &amp; AI (weather trends, market prices, pest outbreaks)</a:t>
            </a:r>
          </a:p>
          <a:p>
            <a:pPr marL="342900" indent="-342900">
              <a:lnSpc>
                <a:spcPct val="90000"/>
              </a:lnSpc>
              <a:spcAft>
                <a:spcPts val="600"/>
              </a:spcAft>
              <a:buFont typeface="Arial" panose="020B0604020202020204" pitchFamily="34" charset="0"/>
              <a:buChar char="•"/>
            </a:pPr>
            <a:r>
              <a:rPr lang="it-IT" sz="1800" dirty="0"/>
              <a:t>Remote sensing (satellite/drone imagery)</a:t>
            </a:r>
          </a:p>
          <a:p>
            <a:pPr marL="342900" indent="-342900">
              <a:lnSpc>
                <a:spcPct val="90000"/>
              </a:lnSpc>
              <a:spcAft>
                <a:spcPts val="600"/>
              </a:spcAft>
              <a:buFont typeface="Arial" panose="020B0604020202020204" pitchFamily="34" charset="0"/>
              <a:buChar char="•"/>
            </a:pPr>
            <a:r>
              <a:rPr lang="it-IT" sz="1800" dirty="0"/>
              <a:t>Blockchain traceability</a:t>
            </a:r>
          </a:p>
          <a:p>
            <a:pPr marL="342900" indent="-342900">
              <a:lnSpc>
                <a:spcPct val="90000"/>
              </a:lnSpc>
              <a:spcAft>
                <a:spcPts val="600"/>
              </a:spcAft>
              <a:buFont typeface="Arial" panose="020B0604020202020204" pitchFamily="34" charset="0"/>
              <a:buChar char="•"/>
            </a:pPr>
            <a:r>
              <a:rPr lang="it-IT" sz="1800" dirty="0"/>
              <a:t>Robotics/automation</a:t>
            </a:r>
          </a:p>
          <a:p>
            <a:pPr marL="342900" indent="-342900">
              <a:lnSpc>
                <a:spcPct val="90000"/>
              </a:lnSpc>
              <a:spcAft>
                <a:spcPts val="600"/>
              </a:spcAft>
              <a:buFont typeface="Arial" panose="020B0604020202020204" pitchFamily="34" charset="0"/>
              <a:buChar char="•"/>
            </a:pPr>
            <a:r>
              <a:rPr lang="it-IT" sz="1800" dirty="0"/>
              <a:t>AR/VR for training &amp; planning</a:t>
            </a:r>
          </a:p>
        </p:txBody>
      </p:sp>
      <p:sp>
        <p:nvSpPr>
          <p:cNvPr id="3" name="Text Placeholder 2">
            <a:extLst>
              <a:ext uri="{FF2B5EF4-FFF2-40B4-BE49-F238E27FC236}">
                <a16:creationId xmlns:a16="http://schemas.microsoft.com/office/drawing/2014/main" id="{2BF92EC6-D2D6-C9E3-6024-5B48E1B33EB7}"/>
              </a:ext>
            </a:extLst>
          </p:cNvPr>
          <p:cNvSpPr>
            <a:spLocks noGrp="1"/>
          </p:cNvSpPr>
          <p:nvPr>
            <p:ph type="body" sz="quarter" idx="30"/>
          </p:nvPr>
        </p:nvSpPr>
        <p:spPr>
          <a:xfrm>
            <a:off x="573489" y="803464"/>
            <a:ext cx="3908229" cy="751695"/>
          </a:xfrm>
        </p:spPr>
        <p:txBody>
          <a:bodyPr anchor="t">
            <a:normAutofit/>
          </a:bodyPr>
          <a:lstStyle/>
          <a:p>
            <a:pPr>
              <a:lnSpc>
                <a:spcPct val="90000"/>
              </a:lnSpc>
              <a:spcAft>
                <a:spcPts val="600"/>
              </a:spcAft>
            </a:pPr>
            <a:r>
              <a:rPr lang="en-GB" sz="2400" dirty="0">
                <a:solidFill>
                  <a:schemeClr val="tx1"/>
                </a:solidFill>
              </a:rPr>
              <a:t>Overview of common smart farming tool types</a:t>
            </a:r>
          </a:p>
        </p:txBody>
      </p:sp>
      <p:pic>
        <p:nvPicPr>
          <p:cNvPr id="12" name="Picture Placeholder 11" descr="A person holding a tablet with a field in the background&#10;&#10;AI-generated content may be incorrect.">
            <a:extLst>
              <a:ext uri="{FF2B5EF4-FFF2-40B4-BE49-F238E27FC236}">
                <a16:creationId xmlns:a16="http://schemas.microsoft.com/office/drawing/2014/main" id="{32386A38-B7AD-765D-701B-A6A5212CF5A6}"/>
              </a:ext>
            </a:extLst>
          </p:cNvPr>
          <p:cNvPicPr>
            <a:picLocks noGrp="1" noChangeAspect="1"/>
          </p:cNvPicPr>
          <p:nvPr>
            <p:ph type="pic" sz="quarter" idx="17"/>
          </p:nvPr>
        </p:nvPicPr>
        <p:blipFill>
          <a:blip r:embed="rId3">
            <a:extLst>
              <a:ext uri="{837473B0-CC2E-450A-ABE3-18F120FF3D39}">
                <a1611:picAttrSrcUrl xmlns:a1611="http://schemas.microsoft.com/office/drawing/2016/11/main" r:id="rId4"/>
              </a:ext>
            </a:extLst>
          </a:blip>
          <a:srcRect t="8004" b="8004"/>
          <a:stretch>
            <a:fillRect/>
          </a:stretch>
        </p:blipFill>
        <p:spPr>
          <a:xfrm>
            <a:off x="-15888" y="2646947"/>
            <a:ext cx="7611222" cy="4267200"/>
          </a:xfrm>
          <a:noFill/>
        </p:spPr>
      </p:pic>
      <p:sp>
        <p:nvSpPr>
          <p:cNvPr id="2" name="Text Placeholder 1">
            <a:extLst>
              <a:ext uri="{FF2B5EF4-FFF2-40B4-BE49-F238E27FC236}">
                <a16:creationId xmlns:a16="http://schemas.microsoft.com/office/drawing/2014/main" id="{5B74B87C-61C8-3B92-75B0-21BE4FF4DC14}"/>
              </a:ext>
            </a:extLst>
          </p:cNvPr>
          <p:cNvSpPr>
            <a:spLocks noGrp="1"/>
          </p:cNvSpPr>
          <p:nvPr>
            <p:ph type="body" sz="quarter" idx="20"/>
          </p:nvPr>
        </p:nvSpPr>
        <p:spPr>
          <a:xfrm>
            <a:off x="4306957" y="9332485"/>
            <a:ext cx="3252718" cy="518298"/>
          </a:xfrm>
        </p:spPr>
        <p:txBody>
          <a:bodyPr anchor="t">
            <a:normAutofit/>
          </a:bodyPr>
          <a:lstStyle/>
          <a:p>
            <a:pPr>
              <a:lnSpc>
                <a:spcPct val="90000"/>
              </a:lnSpc>
              <a:spcAft>
                <a:spcPts val="600"/>
              </a:spcAft>
            </a:pPr>
            <a:r>
              <a:rPr lang="it-IT" sz="1700" dirty="0"/>
              <a:t>Unit 1 – Digital solution categories</a:t>
            </a:r>
          </a:p>
        </p:txBody>
      </p:sp>
      <p:sp>
        <p:nvSpPr>
          <p:cNvPr id="5" name="Slide Number Placeholder 4" hidden="1">
            <a:extLst>
              <a:ext uri="{FF2B5EF4-FFF2-40B4-BE49-F238E27FC236}">
                <a16:creationId xmlns:a16="http://schemas.microsoft.com/office/drawing/2014/main" id="{4A98561D-3661-556D-96E6-742988552527}"/>
              </a:ext>
            </a:extLst>
          </p:cNvPr>
          <p:cNvSpPr>
            <a:spLocks noGrp="1"/>
          </p:cNvSpPr>
          <p:nvPr>
            <p:ph type="sldNum" sz="quarter" idx="4294967295"/>
          </p:nvPr>
        </p:nvSpPr>
        <p:spPr>
          <a:xfrm>
            <a:off x="7132189" y="10322192"/>
            <a:ext cx="300672" cy="266594"/>
          </a:xfrm>
        </p:spPr>
        <p:txBody>
          <a:bodyPr anchor="ctr">
            <a:normAutofit/>
          </a:bodyPr>
          <a:lstStyle/>
          <a:p>
            <a:pPr>
              <a:spcAft>
                <a:spcPts val="600"/>
              </a:spcAft>
            </a:pPr>
            <a:r>
              <a:rPr lang="en-CY"/>
              <a:t>5</a:t>
            </a:r>
          </a:p>
        </p:txBody>
      </p:sp>
      <p:sp>
        <p:nvSpPr>
          <p:cNvPr id="13" name="TextBox 12">
            <a:extLst>
              <a:ext uri="{FF2B5EF4-FFF2-40B4-BE49-F238E27FC236}">
                <a16:creationId xmlns:a16="http://schemas.microsoft.com/office/drawing/2014/main" id="{4FF35545-55DB-F695-C538-3FEBDED1BB14}"/>
              </a:ext>
            </a:extLst>
          </p:cNvPr>
          <p:cNvSpPr txBox="1"/>
          <p:nvPr/>
        </p:nvSpPr>
        <p:spPr>
          <a:xfrm>
            <a:off x="5054254" y="6714092"/>
            <a:ext cx="2541080" cy="200055"/>
          </a:xfrm>
          <a:prstGeom prst="rect">
            <a:avLst/>
          </a:prstGeom>
          <a:solidFill>
            <a:srgbClr val="000000"/>
          </a:solidFill>
        </p:spPr>
        <p:txBody>
          <a:bodyPr wrap="none" rtlCol="0">
            <a:spAutoFit/>
          </a:bodyPr>
          <a:lstStyle/>
          <a:p>
            <a:pPr algn="r">
              <a:spcAft>
                <a:spcPts val="600"/>
              </a:spcAft>
            </a:pPr>
            <a:r>
              <a:rPr lang="LID4096" sz="700" dirty="0">
                <a:solidFill>
                  <a:srgbClr val="FFFFFF"/>
                </a:solidFill>
                <a:hlinkClick r:id="rId4" tooltip="https://www.agrofossilfree.eu/da/overblik/">
                  <a:extLst>
                    <a:ext uri="{A12FA001-AC4F-418D-AE19-62706E023703}">
                      <ahyp:hlinkClr xmlns:ahyp="http://schemas.microsoft.com/office/drawing/2018/hyperlinkcolor" val="tx"/>
                    </a:ext>
                  </a:extLst>
                </a:hlinkClick>
              </a:rPr>
              <a:t>This Photo</a:t>
            </a:r>
            <a:r>
              <a:rPr lang="LID4096" sz="700" dirty="0">
                <a:solidFill>
                  <a:srgbClr val="FFFFFF"/>
                </a:solidFill>
              </a:rPr>
              <a:t> by Unknown Author is licensed under </a:t>
            </a:r>
            <a:r>
              <a:rPr lang="LID4096" sz="700" dirty="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LID4096" sz="700" dirty="0">
              <a:solidFill>
                <a:srgbClr val="FFFFFF"/>
              </a:solidFill>
            </a:endParaRPr>
          </a:p>
        </p:txBody>
      </p:sp>
    </p:spTree>
    <p:extLst>
      <p:ext uri="{BB962C8B-B14F-4D97-AF65-F5344CB8AC3E}">
        <p14:creationId xmlns:p14="http://schemas.microsoft.com/office/powerpoint/2010/main" val="1846583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2AB0FAD-3412-5D0E-BB77-B69BD1131980}"/>
              </a:ext>
            </a:extLst>
          </p:cNvPr>
          <p:cNvSpPr>
            <a:spLocks noGrp="1"/>
          </p:cNvSpPr>
          <p:nvPr>
            <p:ph type="body" sz="quarter" idx="29"/>
          </p:nvPr>
        </p:nvSpPr>
        <p:spPr>
          <a:xfrm>
            <a:off x="611393" y="7299960"/>
            <a:ext cx="6745268" cy="1837680"/>
          </a:xfrm>
        </p:spPr>
        <p:txBody>
          <a:bodyPr>
            <a:normAutofit fontScale="92500" lnSpcReduction="10000"/>
          </a:bodyPr>
          <a:lstStyle/>
          <a:p>
            <a:pPr>
              <a:lnSpc>
                <a:spcPct val="90000"/>
              </a:lnSpc>
              <a:spcAft>
                <a:spcPts val="600"/>
              </a:spcAft>
            </a:pPr>
            <a:r>
              <a:rPr lang="en-GB" sz="2400" dirty="0"/>
              <a:t>Digital tools reduce information gaps and support better decisions. Small farms can access real‑time weather forecasts, monitor crop health, and track yields. They can lower transaction costs and reduce information asymmetry, supporting climate‑smart practices and improved market access.</a:t>
            </a:r>
          </a:p>
        </p:txBody>
      </p:sp>
      <p:sp>
        <p:nvSpPr>
          <p:cNvPr id="2" name="Text Placeholder 1">
            <a:extLst>
              <a:ext uri="{FF2B5EF4-FFF2-40B4-BE49-F238E27FC236}">
                <a16:creationId xmlns:a16="http://schemas.microsoft.com/office/drawing/2014/main" id="{312B1623-43E5-DCA2-D1E7-C4CADFC33B65}"/>
              </a:ext>
            </a:extLst>
          </p:cNvPr>
          <p:cNvSpPr>
            <a:spLocks noGrp="1"/>
          </p:cNvSpPr>
          <p:nvPr>
            <p:ph type="body" sz="quarter" idx="30"/>
          </p:nvPr>
        </p:nvSpPr>
        <p:spPr>
          <a:xfrm>
            <a:off x="229753" y="1120360"/>
            <a:ext cx="3908229" cy="751695"/>
          </a:xfrm>
        </p:spPr>
        <p:txBody>
          <a:bodyPr vert="horz" lIns="91440" tIns="45720" rIns="91440" bIns="45720" rtlCol="0" anchor="t">
            <a:normAutofit/>
          </a:bodyPr>
          <a:lstStyle/>
          <a:p>
            <a:pPr>
              <a:spcAft>
                <a:spcPts val="600"/>
              </a:spcAft>
            </a:pPr>
            <a:r>
              <a:rPr lang="it-IT" dirty="0">
                <a:solidFill>
                  <a:schemeClr val="tx1"/>
                </a:solidFill>
              </a:rPr>
              <a:t>Unit 1 – Key idea</a:t>
            </a:r>
          </a:p>
        </p:txBody>
      </p:sp>
      <p:pic>
        <p:nvPicPr>
          <p:cNvPr id="5" name="Picture Placeholder 4" descr="A person using a tablet in a farm&#10;&#10;AI-generated content may be incorrect.">
            <a:extLst>
              <a:ext uri="{FF2B5EF4-FFF2-40B4-BE49-F238E27FC236}">
                <a16:creationId xmlns:a16="http://schemas.microsoft.com/office/drawing/2014/main" id="{081640E6-BAAF-40CE-01AA-95C1D26572FD}"/>
              </a:ext>
            </a:extLst>
          </p:cNvPr>
          <p:cNvPicPr>
            <a:picLocks noGrp="1" noChangeAspect="1"/>
          </p:cNvPicPr>
          <p:nvPr>
            <p:ph type="pic" sz="quarter" idx="17"/>
          </p:nvPr>
        </p:nvPicPr>
        <p:blipFill>
          <a:blip r:embed="rId3">
            <a:extLst>
              <a:ext uri="{837473B0-CC2E-450A-ABE3-18F120FF3D39}">
                <a1611:picAttrSrcUrl xmlns:a1611="http://schemas.microsoft.com/office/drawing/2016/11/main" r:id="rId4"/>
              </a:ext>
            </a:extLst>
          </a:blip>
          <a:srcRect t="14553" b="29382"/>
          <a:stretch>
            <a:fillRect/>
          </a:stretch>
        </p:blipFill>
        <p:spPr>
          <a:xfrm>
            <a:off x="-15888" y="2646947"/>
            <a:ext cx="7611222" cy="4267200"/>
          </a:xfrm>
          <a:noFill/>
        </p:spPr>
      </p:pic>
      <p:sp>
        <p:nvSpPr>
          <p:cNvPr id="6" name="Slide Number Placeholder 5" hidden="1">
            <a:extLst>
              <a:ext uri="{FF2B5EF4-FFF2-40B4-BE49-F238E27FC236}">
                <a16:creationId xmlns:a16="http://schemas.microsoft.com/office/drawing/2014/main" id="{FBC82DD1-4271-4FF4-F3F6-F61B15FE3423}"/>
              </a:ext>
            </a:extLst>
          </p:cNvPr>
          <p:cNvSpPr>
            <a:spLocks noGrp="1"/>
          </p:cNvSpPr>
          <p:nvPr>
            <p:ph type="sldNum" sz="quarter" idx="4294967295"/>
          </p:nvPr>
        </p:nvSpPr>
        <p:spPr>
          <a:xfrm>
            <a:off x="7132189" y="10322192"/>
            <a:ext cx="300672" cy="266594"/>
          </a:xfrm>
          <a:prstGeom prst="rect">
            <a:avLst/>
          </a:prstGeom>
        </p:spPr>
        <p:txBody>
          <a:bodyPr vert="horz" wrap="square"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pPr>
              <a:spcAft>
                <a:spcPts val="600"/>
              </a:spcAft>
            </a:pPr>
            <a:r>
              <a:t>7</a:t>
            </a:r>
            <a:endParaRPr lang="en-US"/>
          </a:p>
        </p:txBody>
      </p:sp>
      <p:sp>
        <p:nvSpPr>
          <p:cNvPr id="16" name="Slide Number Placeholder 3" hidden="1">
            <a:extLst>
              <a:ext uri="{FF2B5EF4-FFF2-40B4-BE49-F238E27FC236}">
                <a16:creationId xmlns:a16="http://schemas.microsoft.com/office/drawing/2014/main" id="{371B8039-62B5-7867-C72E-037D2973D70F}"/>
              </a:ext>
            </a:extLst>
          </p:cNvPr>
          <p:cNvSpPr>
            <a:spLocks noGrp="1"/>
          </p:cNvSpPr>
          <p:nvPr>
            <p:ph type="sldNum" sz="quarter" idx="4294967295"/>
          </p:nvPr>
        </p:nvSpPr>
        <p:spPr>
          <a:xfrm>
            <a:off x="7055989" y="10245992"/>
            <a:ext cx="300672" cy="266594"/>
          </a:xfrm>
        </p:spPr>
        <p:txBody>
          <a:bodyPr/>
          <a:lstStyle/>
          <a:p>
            <a:pPr>
              <a:spcAft>
                <a:spcPts val="600"/>
              </a:spcAft>
            </a:pPr>
            <a:fld id="{CB2079F2-58AF-ED44-82D7-E04B2F6FD686}" type="slidenum">
              <a:rPr lang="en-US" smtClean="0"/>
              <a:pPr>
                <a:spcAft>
                  <a:spcPts val="600"/>
                </a:spcAft>
              </a:pPr>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2AB0FAD-3412-5D0E-BB77-B69BD1131980}"/>
              </a:ext>
            </a:extLst>
          </p:cNvPr>
          <p:cNvSpPr>
            <a:spLocks noGrp="1"/>
          </p:cNvSpPr>
          <p:nvPr>
            <p:ph type="body" sz="quarter" idx="29"/>
          </p:nvPr>
        </p:nvSpPr>
        <p:spPr>
          <a:xfrm>
            <a:off x="611393" y="7144395"/>
            <a:ext cx="3870325" cy="1993245"/>
          </a:xfrm>
        </p:spPr>
        <p:txBody>
          <a:bodyPr>
            <a:normAutofit lnSpcReduction="10000"/>
          </a:bodyPr>
          <a:lstStyle/>
          <a:p>
            <a:pPr>
              <a:lnSpc>
                <a:spcPct val="90000"/>
              </a:lnSpc>
              <a:spcAft>
                <a:spcPts val="600"/>
              </a:spcAft>
            </a:pPr>
            <a:r>
              <a:rPr lang="en-GB" sz="1800"/>
              <a:t>Adoption depends on the “triple‑D” context:</a:t>
            </a:r>
            <a:endParaRPr lang="en-US" sz="1800"/>
          </a:p>
          <a:p>
            <a:pPr>
              <a:lnSpc>
                <a:spcPct val="90000"/>
              </a:lnSpc>
              <a:spcAft>
                <a:spcPts val="600"/>
              </a:spcAft>
            </a:pPr>
            <a:r>
              <a:rPr lang="en-GB" sz="1800"/>
              <a:t>• Digital literacy</a:t>
            </a:r>
            <a:endParaRPr lang="en-CY" sz="1800"/>
          </a:p>
          <a:p>
            <a:pPr>
              <a:lnSpc>
                <a:spcPct val="90000"/>
              </a:lnSpc>
              <a:spcAft>
                <a:spcPts val="600"/>
              </a:spcAft>
            </a:pPr>
            <a:r>
              <a:rPr lang="en-GB" sz="1800"/>
              <a:t>• Digital access</a:t>
            </a:r>
            <a:endParaRPr lang="en-CY" sz="1800"/>
          </a:p>
          <a:p>
            <a:pPr>
              <a:lnSpc>
                <a:spcPct val="90000"/>
              </a:lnSpc>
              <a:spcAft>
                <a:spcPts val="600"/>
              </a:spcAft>
            </a:pPr>
            <a:r>
              <a:rPr lang="en-GB" sz="1800"/>
              <a:t>• Decent internet</a:t>
            </a:r>
            <a:endParaRPr lang="en-CY" sz="1800"/>
          </a:p>
          <a:p>
            <a:pPr>
              <a:lnSpc>
                <a:spcPct val="90000"/>
              </a:lnSpc>
              <a:spcAft>
                <a:spcPts val="600"/>
              </a:spcAft>
            </a:pPr>
            <a:r>
              <a:rPr lang="en-GB" sz="1800"/>
              <a:t>Choose tools that fit farmers’ realities and make training and support easier.</a:t>
            </a:r>
            <a:endParaRPr lang="en-CY" sz="1800" dirty="0"/>
          </a:p>
        </p:txBody>
      </p:sp>
      <p:sp>
        <p:nvSpPr>
          <p:cNvPr id="2" name="Text Placeholder 1">
            <a:extLst>
              <a:ext uri="{FF2B5EF4-FFF2-40B4-BE49-F238E27FC236}">
                <a16:creationId xmlns:a16="http://schemas.microsoft.com/office/drawing/2014/main" id="{312B1623-43E5-DCA2-D1E7-C4CADFC33B65}"/>
              </a:ext>
            </a:extLst>
          </p:cNvPr>
          <p:cNvSpPr>
            <a:spLocks noGrp="1"/>
          </p:cNvSpPr>
          <p:nvPr>
            <p:ph type="body" sz="quarter" idx="30"/>
          </p:nvPr>
        </p:nvSpPr>
        <p:spPr>
          <a:xfrm>
            <a:off x="573489" y="976030"/>
            <a:ext cx="3908229" cy="751695"/>
          </a:xfrm>
        </p:spPr>
        <p:txBody>
          <a:bodyPr vert="horz" lIns="91440" tIns="45720" rIns="91440" bIns="45720" rtlCol="0" anchor="t">
            <a:normAutofit/>
          </a:bodyPr>
          <a:lstStyle/>
          <a:p>
            <a:pPr>
              <a:spcAft>
                <a:spcPts val="600"/>
              </a:spcAft>
            </a:pPr>
            <a:r>
              <a:rPr lang="it-IT">
                <a:solidFill>
                  <a:schemeClr val="tx1"/>
                </a:solidFill>
              </a:rPr>
              <a:t>Unit 1 – Adoption context</a:t>
            </a:r>
            <a:endParaRPr lang="it-IT" dirty="0">
              <a:solidFill>
                <a:schemeClr val="tx1"/>
              </a:solidFill>
            </a:endParaRPr>
          </a:p>
        </p:txBody>
      </p:sp>
      <p:pic>
        <p:nvPicPr>
          <p:cNvPr id="5" name="Picture Placeholder 4" descr="A drone flying over a field">
            <a:extLst>
              <a:ext uri="{FF2B5EF4-FFF2-40B4-BE49-F238E27FC236}">
                <a16:creationId xmlns:a16="http://schemas.microsoft.com/office/drawing/2014/main" id="{DEE641D5-C62C-1937-33ED-0D366BDF9DB2}"/>
              </a:ext>
            </a:extLst>
          </p:cNvPr>
          <p:cNvPicPr>
            <a:picLocks noGrp="1" noChangeAspect="1"/>
          </p:cNvPicPr>
          <p:nvPr>
            <p:ph type="pic" sz="quarter" idx="17"/>
          </p:nvPr>
        </p:nvPicPr>
        <p:blipFill>
          <a:blip r:embed="rId3">
            <a:extLst>
              <a:ext uri="{837473B0-CC2E-450A-ABE3-18F120FF3D39}">
                <a1611:picAttrSrcUrl xmlns:a1611="http://schemas.microsoft.com/office/drawing/2016/11/main" r:id="rId4"/>
              </a:ext>
            </a:extLst>
          </a:blip>
          <a:srcRect t="160" b="160"/>
          <a:stretch>
            <a:fillRect/>
          </a:stretch>
        </p:blipFill>
        <p:spPr>
          <a:xfrm>
            <a:off x="-15875" y="2646363"/>
            <a:ext cx="7610475" cy="4267200"/>
          </a:xfrm>
        </p:spPr>
      </p:pic>
      <p:sp>
        <p:nvSpPr>
          <p:cNvPr id="6" name="Slide Number Placeholder 5" hidden="1">
            <a:extLst>
              <a:ext uri="{FF2B5EF4-FFF2-40B4-BE49-F238E27FC236}">
                <a16:creationId xmlns:a16="http://schemas.microsoft.com/office/drawing/2014/main" id="{FBC82DD1-4271-4FF4-F3F6-F61B15FE3423}"/>
              </a:ext>
            </a:extLst>
          </p:cNvPr>
          <p:cNvSpPr>
            <a:spLocks noGrp="1"/>
          </p:cNvSpPr>
          <p:nvPr>
            <p:ph type="sldNum" sz="quarter" idx="4294967295"/>
          </p:nvPr>
        </p:nvSpPr>
        <p:spPr>
          <a:xfrm>
            <a:off x="7132189" y="10322192"/>
            <a:ext cx="300672" cy="266594"/>
          </a:xfrm>
        </p:spPr>
        <p:txBody>
          <a:bodyPr vert="horz" lIns="91440" tIns="45720" rIns="91440" bIns="45720" rtlCol="0" anchor="ctr">
            <a:normAutofit/>
          </a:bodyPr>
          <a:lstStyle>
            <a:lvl1pPr algn="r">
              <a:defRPr sz="700" b="0" i="0">
                <a:solidFill>
                  <a:srgbClr val="127268"/>
                </a:solidFill>
                <a:latin typeface="Calibri" panose="020F0502020204030204" pitchFamily="34" charset="0"/>
                <a:cs typeface="Calibri" panose="020F0502020204030204" pitchFamily="34" charset="0"/>
              </a:defRPr>
            </a:lvl1pPr>
          </a:lstStyle>
          <a:p>
            <a:pPr>
              <a:spcAft>
                <a:spcPts val="600"/>
              </a:spcAft>
            </a:pPr>
            <a:r>
              <a:rPr lang="en-CY"/>
              <a:t>8</a:t>
            </a: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2B1623-43E5-DCA2-D1E7-C4CADFC33B65}"/>
              </a:ext>
            </a:extLst>
          </p:cNvPr>
          <p:cNvSpPr>
            <a:spLocks noGrp="1"/>
          </p:cNvSpPr>
          <p:nvPr>
            <p:ph type="body" sz="quarter" idx="30"/>
          </p:nvPr>
        </p:nvSpPr>
        <p:spPr>
          <a:xfrm>
            <a:off x="4155129" y="570328"/>
            <a:ext cx="3070405" cy="743603"/>
          </a:xfrm>
        </p:spPr>
        <p:txBody>
          <a:bodyPr vert="horz" lIns="91440" tIns="45720" rIns="91440" bIns="45720" rtlCol="0">
            <a:normAutofit/>
          </a:bodyPr>
          <a:lstStyle/>
          <a:p>
            <a:r>
              <a:t>Unit 1 – Activity</a:t>
            </a:r>
          </a:p>
        </p:txBody>
      </p:sp>
      <p:sp>
        <p:nvSpPr>
          <p:cNvPr id="4" name="Text Placeholder 3">
            <a:extLst>
              <a:ext uri="{FF2B5EF4-FFF2-40B4-BE49-F238E27FC236}">
                <a16:creationId xmlns:a16="http://schemas.microsoft.com/office/drawing/2014/main" id="{12AB0FAD-3412-5D0E-BB77-B69BD1131980}"/>
              </a:ext>
            </a:extLst>
          </p:cNvPr>
          <p:cNvSpPr>
            <a:spLocks noGrp="1"/>
          </p:cNvSpPr>
          <p:nvPr>
            <p:ph type="body" sz="quarter" idx="47"/>
          </p:nvPr>
        </p:nvSpPr>
        <p:spPr>
          <a:xfrm>
            <a:off x="3779837" y="4804001"/>
            <a:ext cx="3070405" cy="2184871"/>
          </a:xfrm>
        </p:spPr>
        <p:txBody>
          <a:bodyPr>
            <a:normAutofit fontScale="85000" lnSpcReduction="20000"/>
          </a:bodyPr>
          <a:lstStyle/>
          <a:p>
            <a:r>
              <a:rPr lang="en-GB" sz="2400" dirty="0">
                <a:solidFill>
                  <a:schemeClr val="bg1"/>
                </a:solidFill>
              </a:rPr>
              <a:t>Reflection activity:</a:t>
            </a:r>
          </a:p>
          <a:p>
            <a:r>
              <a:rPr lang="en-GB" sz="2400" dirty="0">
                <a:solidFill>
                  <a:schemeClr val="bg1"/>
                </a:solidFill>
              </a:rPr>
              <a:t>List two digital tools you’ve heard of and how they might help a small farm.</a:t>
            </a:r>
          </a:p>
          <a:p>
            <a:r>
              <a:rPr lang="en-GB" sz="2400" dirty="0">
                <a:solidFill>
                  <a:schemeClr val="bg1"/>
                </a:solidFill>
              </a:rPr>
              <a:t>Type your response in the text field.</a:t>
            </a:r>
          </a:p>
        </p:txBody>
      </p:sp>
      <p:pic>
        <p:nvPicPr>
          <p:cNvPr id="8" name="Video 7" descr="Vital Signs Line">
            <a:extLst>
              <a:ext uri="{FF2B5EF4-FFF2-40B4-BE49-F238E27FC236}">
                <a16:creationId xmlns:a16="http://schemas.microsoft.com/office/drawing/2014/main" id="{7B568818-E1EE-7E5A-E50D-2FAAEF63D2C1}"/>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30149" r="51003" b="1"/>
          <a:stretch>
            <a:fillRect/>
          </a:stretch>
        </p:blipFill>
        <p:spPr>
          <a:xfrm>
            <a:off x="-7307" y="2"/>
            <a:ext cx="3572487" cy="10691812"/>
          </a:xfrm>
          <a:custGeom>
            <a:avLst/>
            <a:gdLst>
              <a:gd name="connsiteX0" fmla="*/ 3572487 w 3572487"/>
              <a:gd name="connsiteY0" fmla="*/ 0 h 10691812"/>
              <a:gd name="connsiteX1" fmla="*/ 0 w 3572487"/>
              <a:gd name="connsiteY1" fmla="*/ 0 h 10691812"/>
              <a:gd name="connsiteX2" fmla="*/ 0 w 3572487"/>
              <a:gd name="connsiteY2" fmla="*/ 1864007 h 10691812"/>
              <a:gd name="connsiteX3" fmla="*/ 160148 w 3572487"/>
              <a:gd name="connsiteY3" fmla="*/ 1864007 h 10691812"/>
              <a:gd name="connsiteX4" fmla="*/ 160148 w 3572487"/>
              <a:gd name="connsiteY4" fmla="*/ 3484521 h 10691812"/>
              <a:gd name="connsiteX5" fmla="*/ 0 w 3572487"/>
              <a:gd name="connsiteY5" fmla="*/ 3484521 h 10691812"/>
              <a:gd name="connsiteX6" fmla="*/ 0 w 3572487"/>
              <a:gd name="connsiteY6" fmla="*/ 10691812 h 10691812"/>
              <a:gd name="connsiteX7" fmla="*/ 3572487 w 3572487"/>
              <a:gd name="connsiteY7" fmla="*/ 10691812 h 1069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487" h="10691812">
                <a:moveTo>
                  <a:pt x="3572487" y="0"/>
                </a:moveTo>
                <a:lnTo>
                  <a:pt x="0" y="0"/>
                </a:lnTo>
                <a:lnTo>
                  <a:pt x="0" y="1864007"/>
                </a:lnTo>
                <a:lnTo>
                  <a:pt x="160148" y="1864007"/>
                </a:lnTo>
                <a:lnTo>
                  <a:pt x="160148" y="3484521"/>
                </a:lnTo>
                <a:lnTo>
                  <a:pt x="0" y="3484521"/>
                </a:lnTo>
                <a:lnTo>
                  <a:pt x="0" y="10691812"/>
                </a:lnTo>
                <a:lnTo>
                  <a:pt x="3572487" y="10691812"/>
                </a:lnTo>
                <a:close/>
              </a:path>
            </a:pathLst>
          </a:custGeom>
          <a:noFill/>
        </p:spPr>
      </p:pic>
      <p:sp>
        <p:nvSpPr>
          <p:cNvPr id="6" name="Slide Number Placeholder 5">
            <a:extLst>
              <a:ext uri="{FF2B5EF4-FFF2-40B4-BE49-F238E27FC236}">
                <a16:creationId xmlns:a16="http://schemas.microsoft.com/office/drawing/2014/main" id="{FBC82DD1-4271-4FF4-F3F6-F61B15FE3423}"/>
              </a:ext>
            </a:extLst>
          </p:cNvPr>
          <p:cNvSpPr>
            <a:spLocks noGrp="1"/>
          </p:cNvSpPr>
          <p:nvPr>
            <p:ph type="sldNum" sz="quarter" idx="4"/>
          </p:nvPr>
        </p:nvSpPr>
        <p:spPr>
          <a:xfrm>
            <a:off x="7132189" y="10322192"/>
            <a:ext cx="300672" cy="266594"/>
          </a:xfrm>
        </p:spPr>
        <p:txBody>
          <a:bodyPr vert="horz" lIns="91440" tIns="45720" rIns="91440" bIns="45720" rtlCol="0" anchor="ctr">
            <a:normAutofit/>
          </a:bodyPr>
          <a:lstStyle>
            <a:lvl1pPr algn="r">
              <a:defRPr sz="700" b="0" i="0">
                <a:solidFill>
                  <a:srgbClr val="127268"/>
                </a:solidFill>
                <a:latin typeface="Calibri" panose="020F0502020204030204" pitchFamily="34" charset="0"/>
                <a:cs typeface="Calibri" panose="020F0502020204030204" pitchFamily="34" charset="0"/>
              </a:defRPr>
            </a:lvl1pPr>
          </a:lstStyle>
          <a:p>
            <a:pPr>
              <a:spcAft>
                <a:spcPts val="600"/>
              </a:spcAft>
            </a:pPr>
            <a:r>
              <a:t>9</a:t>
            </a:r>
            <a:endParaRPr lang="en-US"/>
          </a:p>
        </p:txBody>
      </p:sp>
    </p:spTree>
    <p:extLst>
      <p:ext uri="{BB962C8B-B14F-4D97-AF65-F5344CB8AC3E}">
        <p14:creationId xmlns:p14="http://schemas.microsoft.com/office/powerpoint/2010/main" val="322000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mute="1">
                <p:cTn id="12" repeatCount="indefinite"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2B1623-43E5-DCA2-D1E7-C4CADFC33B65}"/>
              </a:ext>
            </a:extLst>
          </p:cNvPr>
          <p:cNvSpPr>
            <a:spLocks noGrp="1"/>
          </p:cNvSpPr>
          <p:nvPr>
            <p:ph type="body" sz="quarter" idx="30"/>
          </p:nvPr>
        </p:nvSpPr>
        <p:spPr/>
        <p:txBody>
          <a:bodyPr vert="horz" wrap="square" lIns="91440" tIns="45720" rIns="91440" bIns="45720" rtlCol="0" anchor="t">
            <a:noAutofit/>
          </a:bodyPr>
          <a:lstStyle/>
          <a:p>
            <a:r>
              <a:rPr dirty="0"/>
              <a:t>Unit 1 – Knowledge check </a:t>
            </a:r>
          </a:p>
        </p:txBody>
      </p:sp>
      <p:sp>
        <p:nvSpPr>
          <p:cNvPr id="4" name="Text Placeholder 3">
            <a:extLst>
              <a:ext uri="{FF2B5EF4-FFF2-40B4-BE49-F238E27FC236}">
                <a16:creationId xmlns:a16="http://schemas.microsoft.com/office/drawing/2014/main" id="{12AB0FAD-3412-5D0E-BB77-B69BD1131980}"/>
              </a:ext>
            </a:extLst>
          </p:cNvPr>
          <p:cNvSpPr>
            <a:spLocks noGrp="1"/>
          </p:cNvSpPr>
          <p:nvPr>
            <p:ph type="body" sz="quarter" idx="48"/>
          </p:nvPr>
        </p:nvSpPr>
        <p:spPr>
          <a:xfrm>
            <a:off x="362059" y="1674787"/>
            <a:ext cx="6516425" cy="1678013"/>
          </a:xfrm>
        </p:spPr>
        <p:txBody>
          <a:bodyPr wrap="square"/>
          <a:lstStyle/>
          <a:p>
            <a:r>
              <a:rPr sz="1800" b="1" u="sng" dirty="0"/>
              <a:t>Which technology is an example of IoT in farming?</a:t>
            </a:r>
            <a:endParaRPr lang="en-US" sz="1800" b="1" u="sng" dirty="0">
              <a:latin typeface="Calibri"/>
              <a:cs typeface="Calibri"/>
            </a:endParaRPr>
          </a:p>
          <a:p>
            <a:r>
              <a:rPr sz="1800" dirty="0"/>
              <a:t>A) Spreadsheet to track expenses</a:t>
            </a:r>
          </a:p>
          <a:p>
            <a:r>
              <a:rPr sz="1800" dirty="0"/>
              <a:t>B) Network of soil‑moisture sensors transmitting data</a:t>
            </a:r>
          </a:p>
          <a:p>
            <a:r>
              <a:rPr sz="1800" dirty="0"/>
              <a:t>C) Radio announcement about pest outbreaks</a:t>
            </a:r>
          </a:p>
          <a:p>
            <a:r>
              <a:rPr sz="1800" dirty="0"/>
              <a:t>D) Mechanical plough</a:t>
            </a:r>
          </a:p>
        </p:txBody>
      </p:sp>
      <p:sp>
        <p:nvSpPr>
          <p:cNvPr id="6" name="Slide Number Placeholder 5">
            <a:extLst>
              <a:ext uri="{FF2B5EF4-FFF2-40B4-BE49-F238E27FC236}">
                <a16:creationId xmlns:a16="http://schemas.microsoft.com/office/drawing/2014/main" id="{FBC82DD1-4271-4FF4-F3F6-F61B15FE3423}"/>
              </a:ext>
            </a:extLst>
          </p:cNvPr>
          <p:cNvSpPr>
            <a:spLocks noGrp="1"/>
          </p:cNvSpPr>
          <p:nvPr>
            <p:ph type="sldNum" sz="quarter" idx="4"/>
          </p:nvPr>
        </p:nvSpPr>
        <p:spPr>
          <a:xfrm>
            <a:off x="7132189" y="10322192"/>
            <a:ext cx="300672" cy="266594"/>
          </a:xfrm>
          <a:prstGeom prst="rect">
            <a:avLst/>
          </a:prstGeom>
        </p:spPr>
        <p:txBody>
          <a:bodyPr vert="horz" wrap="square"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r>
              <a:t>10</a:t>
            </a:r>
            <a:endParaRPr lang="en-US"/>
          </a:p>
        </p:txBody>
      </p:sp>
      <p:sp>
        <p:nvSpPr>
          <p:cNvPr id="9" name="TextBox 8">
            <a:extLst>
              <a:ext uri="{FF2B5EF4-FFF2-40B4-BE49-F238E27FC236}">
                <a16:creationId xmlns:a16="http://schemas.microsoft.com/office/drawing/2014/main" id="{0BDB38D8-C03D-83C8-E509-1698C39CE774}"/>
              </a:ext>
            </a:extLst>
          </p:cNvPr>
          <p:cNvSpPr txBox="1"/>
          <p:nvPr/>
        </p:nvSpPr>
        <p:spPr>
          <a:xfrm>
            <a:off x="362057" y="3300647"/>
            <a:ext cx="6516426" cy="1477328"/>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sng"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“Big data” and “artificial intelligence” are used in agriculture to:</a:t>
            </a:r>
            <a:endParaRPr kumimoji="0" lang="en-GB" sz="1800" b="1" i="0" u="sng"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Increase farm taxes</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B) Analyse large datasets for decision‑making</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C) Replace farmers’ knowledge entirely</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D) Repair irrigation pipes</a:t>
            </a:r>
          </a:p>
        </p:txBody>
      </p:sp>
      <p:sp>
        <p:nvSpPr>
          <p:cNvPr id="13" name="TextBox 12">
            <a:extLst>
              <a:ext uri="{FF2B5EF4-FFF2-40B4-BE49-F238E27FC236}">
                <a16:creationId xmlns:a16="http://schemas.microsoft.com/office/drawing/2014/main" id="{295CB92C-C778-7B95-CC89-44BCDD5568AC}"/>
              </a:ext>
            </a:extLst>
          </p:cNvPr>
          <p:cNvSpPr txBox="1"/>
          <p:nvPr/>
        </p:nvSpPr>
        <p:spPr>
          <a:xfrm>
            <a:off x="362059" y="4846202"/>
            <a:ext cx="6516425" cy="1754326"/>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sng"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Which category uses drones and satellite imagery to monitor crop health?</a:t>
            </a:r>
            <a:endParaRPr kumimoji="0" lang="en-GB" sz="1800" b="1" i="0" u="sng"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IoT</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B) Remote sensing</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C) Robotics</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D) Blockchain</a:t>
            </a:r>
          </a:p>
        </p:txBody>
      </p:sp>
      <p:sp>
        <p:nvSpPr>
          <p:cNvPr id="15" name="TextBox 14">
            <a:extLst>
              <a:ext uri="{FF2B5EF4-FFF2-40B4-BE49-F238E27FC236}">
                <a16:creationId xmlns:a16="http://schemas.microsoft.com/office/drawing/2014/main" id="{FFA1BB19-5D61-004F-2767-42C3BD019D64}"/>
              </a:ext>
            </a:extLst>
          </p:cNvPr>
          <p:cNvSpPr txBox="1"/>
          <p:nvPr/>
        </p:nvSpPr>
        <p:spPr>
          <a:xfrm>
            <a:off x="286313" y="6668755"/>
            <a:ext cx="6667914" cy="1477328"/>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sng"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The “triple‑D” factors demonstrates:</a:t>
            </a:r>
            <a:endParaRPr kumimoji="0" lang="en-GB" sz="1800" b="1" i="0" u="sng"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Three types of digital devices</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B) Digital literacy, digital access and decent internet</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C) Digital pests, diseases and diagnostics</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D) Digital diaries, detectors and drones</a:t>
            </a:r>
          </a:p>
        </p:txBody>
      </p:sp>
      <p:sp>
        <p:nvSpPr>
          <p:cNvPr id="17" name="TextBox 16">
            <a:extLst>
              <a:ext uri="{FF2B5EF4-FFF2-40B4-BE49-F238E27FC236}">
                <a16:creationId xmlns:a16="http://schemas.microsoft.com/office/drawing/2014/main" id="{EC3BF1EC-6446-EB78-1946-46EF364D7D7E}"/>
              </a:ext>
            </a:extLst>
          </p:cNvPr>
          <p:cNvSpPr txBox="1"/>
          <p:nvPr/>
        </p:nvSpPr>
        <p:spPr>
          <a:xfrm>
            <a:off x="240008" y="8278275"/>
            <a:ext cx="6892181" cy="1477328"/>
          </a:xfrm>
          <a:prstGeom prst="rect">
            <a:avLst/>
          </a:prstGeom>
          <a:noFill/>
        </p:spPr>
        <p:txBody>
          <a:bodyPr wrap="square">
            <a:spAutoFit/>
          </a:bodyPr>
          <a:lstStyle/>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sng"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Blockchain technology can help small farmers by:</a:t>
            </a:r>
            <a:endParaRPr kumimoji="0" lang="en-GB" sz="1800" b="1" i="0" u="sng" strike="noStrike" kern="1200" cap="none" spc="0" normalizeH="0" baseline="0" noProof="0" dirty="0">
              <a:ln>
                <a:noFill/>
              </a:ln>
              <a:solidFill>
                <a:srgbClr val="127268"/>
              </a:solidFill>
              <a:effectLst/>
              <a:uLnTx/>
              <a:uFillTx/>
              <a:latin typeface="Calibri"/>
              <a:ea typeface="Open Sans" panose="020B0606030504020204" pitchFamily="34" charset="0"/>
              <a:cs typeface="Calibri"/>
            </a:endParaRP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A) Providing high‑speed internet</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B) Protecting fields against pests</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C) Improving product traceability through a distributed ledger</a:t>
            </a:r>
          </a:p>
          <a:p>
            <a:pPr marL="0" marR="0" lvl="0" indent="0" algn="l"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27268"/>
                </a:solidFill>
                <a:effectLst/>
                <a:uLnTx/>
                <a:uFillTx/>
                <a:latin typeface="Calibri" panose="020F0502020204030204" pitchFamily="34" charset="0"/>
                <a:ea typeface="Open Sans" panose="020B0606030504020204" pitchFamily="34" charset="0"/>
                <a:cs typeface="Calibri" panose="020F0502020204030204" pitchFamily="34" charset="0"/>
              </a:rPr>
              <a:t>D) Automating irrigation</a:t>
            </a:r>
          </a:p>
        </p:txBody>
      </p:sp>
    </p:spTree>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1263200A56C5B44C97BE52D224EA9F1F" ma:contentTypeVersion="12" ma:contentTypeDescription="Stvaranje novog dokumenta." ma:contentTypeScope="" ma:versionID="735f8898e109192c7855e90bc0937312">
  <xsd:schema xmlns:xsd="http://www.w3.org/2001/XMLSchema" xmlns:xs="http://www.w3.org/2001/XMLSchema" xmlns:p="http://schemas.microsoft.com/office/2006/metadata/properties" xmlns:ns2="5bc74aee-f3f5-48d3-881f-86f0f80197cf" xmlns:ns3="0f37a334-560e-4e64-a93d-5aa642e1e20c" targetNamespace="http://schemas.microsoft.com/office/2006/metadata/properties" ma:root="true" ma:fieldsID="e5a354a77356bc3eae888ccae76daa2d" ns2:_="" ns3:_="">
    <xsd:import namespace="5bc74aee-f3f5-48d3-881f-86f0f80197cf"/>
    <xsd:import namespace="0f37a334-560e-4e64-a93d-5aa642e1e20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c74aee-f3f5-48d3-881f-86f0f80197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Oznake slika" ma:readOnly="false" ma:fieldId="{5cf76f15-5ced-4ddc-b409-7134ff3c332f}" ma:taxonomyMulti="true" ma:sspId="c9c0af0c-00b2-4b9d-ac19-30cd42724e8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37a334-560e-4e64-a93d-5aa642e1e20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f20da8b-6da7-4208-aff3-6a59414fb9ea}" ma:internalName="TaxCatchAll" ma:showField="CatchAllData" ma:web="0f37a334-560e-4e64-a93d-5aa642e1e2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sadržaja"/>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f37a334-560e-4e64-a93d-5aa642e1e20c" xsi:nil="true"/>
    <lcf76f155ced4ddcb4097134ff3c332f xmlns="5bc74aee-f3f5-48d3-881f-86f0f80197c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2.xml><?xml version="1.0" encoding="utf-8"?>
<ds:datastoreItem xmlns:ds="http://schemas.openxmlformats.org/officeDocument/2006/customXml" ds:itemID="{A7535DD3-0C1C-4A0B-8A16-769F074E87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c74aee-f3f5-48d3-881f-86f0f80197cf"/>
    <ds:schemaRef ds:uri="0f37a334-560e-4e64-a93d-5aa642e1e2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 ds:uri="0f37a334-560e-4e64-a93d-5aa642e1e20c"/>
    <ds:schemaRef ds:uri="5bc74aee-f3f5-48d3-881f-86f0f80197cf"/>
  </ds:schemaRefs>
</ds:datastoreItem>
</file>

<file path=docProps/app.xml><?xml version="1.0" encoding="utf-8"?>
<Properties xmlns="http://schemas.openxmlformats.org/officeDocument/2006/extended-properties" xmlns:vt="http://schemas.openxmlformats.org/officeDocument/2006/docPropsVTypes">
  <Template>Magazine layout</Template>
  <TotalTime>11138</TotalTime>
  <Words>3045</Words>
  <Application>Microsoft Office PowerPoint</Application>
  <PresentationFormat>Custom</PresentationFormat>
  <Paragraphs>370</Paragraphs>
  <Slides>28</Slides>
  <Notes>25</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Montserrat</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Andreas Christodoulou</cp:lastModifiedBy>
  <cp:revision>451</cp:revision>
  <dcterms:created xsi:type="dcterms:W3CDTF">2021-06-15T11:45:52Z</dcterms:created>
  <dcterms:modified xsi:type="dcterms:W3CDTF">2026-02-11T00:31:35Z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0x0101001263200A56C5B44C97BE52D224EA9F1F</vt:lpwstr>
  </property>
  <property fmtid="{D5CDD505-2E9C-101B-9397-08002B2CF9AE}" pid="3" name="MediaServiceImageTags">
    <vt:lpwstr/>
  </property>
</Properties>
</file>